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 id="2147483686" r:id="rId2"/>
    <p:sldMasterId id="2147483703" r:id="rId3"/>
    <p:sldMasterId id="2147483720" r:id="rId4"/>
  </p:sldMasterIdLst>
  <p:notesMasterIdLst>
    <p:notesMasterId r:id="rId18"/>
  </p:notesMasterIdLst>
  <p:sldIdLst>
    <p:sldId id="256" r:id="rId5"/>
    <p:sldId id="269" r:id="rId6"/>
    <p:sldId id="259" r:id="rId7"/>
    <p:sldId id="260" r:id="rId8"/>
    <p:sldId id="261" r:id="rId9"/>
    <p:sldId id="262" r:id="rId10"/>
    <p:sldId id="263" r:id="rId11"/>
    <p:sldId id="264" r:id="rId12"/>
    <p:sldId id="265" r:id="rId13"/>
    <p:sldId id="266" r:id="rId14"/>
    <p:sldId id="267" r:id="rId15"/>
    <p:sldId id="268" r:id="rId16"/>
    <p:sldId id="258" r:id="rId17"/>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7" autoAdjust="0"/>
    <p:restoredTop sz="94675" autoAdjust="0"/>
  </p:normalViewPr>
  <p:slideViewPr>
    <p:cSldViewPr snapToGrid="0">
      <p:cViewPr varScale="1">
        <p:scale>
          <a:sx n="152" d="100"/>
          <a:sy n="152" d="100"/>
        </p:scale>
        <p:origin x="652" y="10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119" d="100"/>
          <a:sy n="119" d="100"/>
        </p:scale>
        <p:origin x="4972" y="5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4720F33E-8AC1-412A-B359-B6B4E6923553}" type="datetimeFigureOut">
              <a:rPr lang="en-US" smtClean="0"/>
              <a:t>2/12/2019</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B0E8CBAA-EE5C-4CBE-AF3C-464B7F91BB7D}" type="slidenum">
              <a:rPr lang="en-US" smtClean="0"/>
              <a:t>‹#›</a:t>
            </a:fld>
            <a:endParaRPr lang="en-US" dirty="0"/>
          </a:p>
        </p:txBody>
      </p:sp>
    </p:spTree>
    <p:extLst>
      <p:ext uri="{BB962C8B-B14F-4D97-AF65-F5344CB8AC3E}">
        <p14:creationId xmlns:p14="http://schemas.microsoft.com/office/powerpoint/2010/main" val="2223476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E8CBAA-EE5C-4CBE-AF3C-464B7F91BB7D}" type="slidenum">
              <a:rPr lang="en-US" smtClean="0"/>
              <a:t>1</a:t>
            </a:fld>
            <a:endParaRPr lang="en-US" dirty="0"/>
          </a:p>
        </p:txBody>
      </p:sp>
    </p:spTree>
    <p:extLst>
      <p:ext uri="{BB962C8B-B14F-4D97-AF65-F5344CB8AC3E}">
        <p14:creationId xmlns:p14="http://schemas.microsoft.com/office/powerpoint/2010/main" val="39324364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Just like the “Son of Man” discussion that we had earlier in class, the calming of the storm is pivotal.  Take a second to re-read it.</a:t>
            </a:r>
          </a:p>
          <a:p>
            <a:endParaRPr lang="en-US" dirty="0"/>
          </a:p>
          <a:p>
            <a:r>
              <a:rPr lang="en-US" dirty="0"/>
              <a:t>In the Old Testament, control of the wind and sea were only attributable to YHWH.  You may argue and say that Moses parted the Red Sea or the Joshua parted the Jordon.  If you read those events carefully, it was not the person of Moses or Joshua that performed the miracle, it took the intervention of something else.  In the case of Moses, it was his staff that YHWH used to part the Red Sea.  In the case of Joshua, it was the ark of the covenant.</a:t>
            </a:r>
          </a:p>
          <a:p>
            <a:endParaRPr lang="en-US" dirty="0"/>
          </a:p>
          <a:p>
            <a:r>
              <a:rPr lang="en-US" dirty="0"/>
              <a:t>Psalm 107 provides a very similar story as Mark 4, with a number of parallels.  However, in Psalm, the calmer of the sea was YHWH.  In the case of Mark, it is Jesus speaking on his own.  Again, a Messianic act.  Jesus forgives, like God.  Jesus controls the wind and seas, like God!!  While it appears to be lost on the Apostles right now.  It would not have been lost on the Jews at the time of Mark’s writing.</a:t>
            </a:r>
          </a:p>
        </p:txBody>
      </p:sp>
      <p:sp>
        <p:nvSpPr>
          <p:cNvPr id="4" name="Slide Number Placeholder 3"/>
          <p:cNvSpPr>
            <a:spLocks noGrp="1"/>
          </p:cNvSpPr>
          <p:nvPr>
            <p:ph type="sldNum" sz="quarter" idx="5"/>
          </p:nvPr>
        </p:nvSpPr>
        <p:spPr/>
        <p:txBody>
          <a:bodyPr/>
          <a:lstStyle/>
          <a:p>
            <a:fld id="{B0E8CBAA-EE5C-4CBE-AF3C-464B7F91BB7D}" type="slidenum">
              <a:rPr lang="en-US" smtClean="0"/>
              <a:t>11</a:t>
            </a:fld>
            <a:endParaRPr lang="en-US" dirty="0"/>
          </a:p>
        </p:txBody>
      </p:sp>
    </p:spTree>
    <p:extLst>
      <p:ext uri="{BB962C8B-B14F-4D97-AF65-F5344CB8AC3E}">
        <p14:creationId xmlns:p14="http://schemas.microsoft.com/office/powerpoint/2010/main" val="1494887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first event, Jesus casts the demons from the into 2000 pigs and they run down into the sea and drown.  This is the first case of “deviled ham.”</a:t>
            </a:r>
          </a:p>
        </p:txBody>
      </p:sp>
      <p:sp>
        <p:nvSpPr>
          <p:cNvPr id="4" name="Slide Number Placeholder 3"/>
          <p:cNvSpPr>
            <a:spLocks noGrp="1"/>
          </p:cNvSpPr>
          <p:nvPr>
            <p:ph type="sldNum" sz="quarter" idx="5"/>
          </p:nvPr>
        </p:nvSpPr>
        <p:spPr/>
        <p:txBody>
          <a:bodyPr/>
          <a:lstStyle/>
          <a:p>
            <a:fld id="{B0E8CBAA-EE5C-4CBE-AF3C-464B7F91BB7D}" type="slidenum">
              <a:rPr lang="en-US" smtClean="0"/>
              <a:t>12</a:t>
            </a:fld>
            <a:endParaRPr lang="en-US" dirty="0"/>
          </a:p>
        </p:txBody>
      </p:sp>
    </p:spTree>
    <p:extLst>
      <p:ext uri="{BB962C8B-B14F-4D97-AF65-F5344CB8AC3E}">
        <p14:creationId xmlns:p14="http://schemas.microsoft.com/office/powerpoint/2010/main" val="35617334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E8CBAA-EE5C-4CBE-AF3C-464B7F91BB7D}" type="slidenum">
              <a:rPr lang="en-US" smtClean="0"/>
              <a:t>13</a:t>
            </a:fld>
            <a:endParaRPr lang="en-US" dirty="0"/>
          </a:p>
        </p:txBody>
      </p:sp>
    </p:spTree>
    <p:extLst>
      <p:ext uri="{BB962C8B-B14F-4D97-AF65-F5344CB8AC3E}">
        <p14:creationId xmlns:p14="http://schemas.microsoft.com/office/powerpoint/2010/main" val="1231741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Scribes – experts in the law (the Torah or Pentateuch), mainly drawn from Pharisees, strict.  One of three components of the Sanhedrin (elders, chief priests and scribes).  They teach and are called “rabbi” by their pupils.</a:t>
            </a:r>
          </a:p>
          <a:p>
            <a:endParaRPr lang="en-US" dirty="0"/>
          </a:p>
          <a:p>
            <a:r>
              <a:rPr lang="en-US" dirty="0"/>
              <a:t>Pharisees – name is linked to the Hebrew word for “separated one” as they were adamantly opposed to outside influences on Judaism and separation from Gentiles.  Known for ritual piety, purity and tithing.  They tolerated Roman occupation. Believed in more than just the Torah and had many oral traditions.  Believed in the soul, life after death, the resurrection of the body, angels and demons.</a:t>
            </a:r>
          </a:p>
          <a:p>
            <a:endParaRPr lang="en-US" dirty="0"/>
          </a:p>
          <a:p>
            <a:r>
              <a:rPr lang="en-US" dirty="0"/>
              <a:t>Herodians – sympathizers with the Herodian dynastic leaders, and therefore Roman occupation.  Herod was not Jewish, he was an Edomite, descendants of Esau, as opposed to his brother Jacob (Israel).  Herod the great married the </a:t>
            </a:r>
            <a:r>
              <a:rPr lang="en-US" dirty="0" err="1"/>
              <a:t>Hamonean</a:t>
            </a:r>
            <a:r>
              <a:rPr lang="en-US" dirty="0"/>
              <a:t> Jewess (descendants of the Maccabees) to gain favor with the Jews and then had them all killed.  His three sons become rulers of Palestine after his death.</a:t>
            </a:r>
          </a:p>
          <a:p>
            <a:endParaRPr lang="en-US" dirty="0"/>
          </a:p>
          <a:p>
            <a:r>
              <a:rPr lang="en-US" dirty="0"/>
              <a:t>Sadducees – elite aristocrats in Judaism.  Priestly.  Only accepted the Torah, did not believe in the soul, life after death or resurrection.</a:t>
            </a:r>
          </a:p>
        </p:txBody>
      </p:sp>
      <p:sp>
        <p:nvSpPr>
          <p:cNvPr id="4" name="Slide Number Placeholder 3"/>
          <p:cNvSpPr>
            <a:spLocks noGrp="1"/>
          </p:cNvSpPr>
          <p:nvPr>
            <p:ph type="sldNum" sz="quarter" idx="5"/>
          </p:nvPr>
        </p:nvSpPr>
        <p:spPr/>
        <p:txBody>
          <a:bodyPr/>
          <a:lstStyle/>
          <a:p>
            <a:fld id="{B0E8CBAA-EE5C-4CBE-AF3C-464B7F91BB7D}" type="slidenum">
              <a:rPr lang="en-US" smtClean="0"/>
              <a:t>3</a:t>
            </a:fld>
            <a:endParaRPr lang="en-US" dirty="0"/>
          </a:p>
        </p:txBody>
      </p:sp>
    </p:spTree>
    <p:extLst>
      <p:ext uri="{BB962C8B-B14F-4D97-AF65-F5344CB8AC3E}">
        <p14:creationId xmlns:p14="http://schemas.microsoft.com/office/powerpoint/2010/main" val="615359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0248" y="4518204"/>
            <a:ext cx="5681980" cy="3696712"/>
          </a:xfrm>
        </p:spPr>
        <p:txBody>
          <a:bodyPr/>
          <a:lstStyle/>
          <a:p>
            <a:r>
              <a:rPr lang="en-US" dirty="0"/>
              <a:t>These are the sections of the Chapter 2 as outlined by the NRSVCE.  The theme that connects all of these and the first section of Chapter 3 is that they are all “controversy” stories.  They all have (1) and action by Jesus or his disciples, (2) an objection to the action, (3) a reply by Jesus, often in the form of a question, and (4) a saying that is the real point of the dialogue.</a:t>
            </a:r>
          </a:p>
        </p:txBody>
      </p:sp>
      <p:sp>
        <p:nvSpPr>
          <p:cNvPr id="4" name="Slide Number Placeholder 3"/>
          <p:cNvSpPr>
            <a:spLocks noGrp="1"/>
          </p:cNvSpPr>
          <p:nvPr>
            <p:ph type="sldNum" sz="quarter" idx="5"/>
          </p:nvPr>
        </p:nvSpPr>
        <p:spPr/>
        <p:txBody>
          <a:bodyPr/>
          <a:lstStyle/>
          <a:p>
            <a:fld id="{B0E8CBAA-EE5C-4CBE-AF3C-464B7F91BB7D}" type="slidenum">
              <a:rPr lang="en-US" smtClean="0"/>
              <a:t>4</a:t>
            </a:fld>
            <a:endParaRPr lang="en-US" dirty="0"/>
          </a:p>
        </p:txBody>
      </p:sp>
    </p:spTree>
    <p:extLst>
      <p:ext uri="{BB962C8B-B14F-4D97-AF65-F5344CB8AC3E}">
        <p14:creationId xmlns:p14="http://schemas.microsoft.com/office/powerpoint/2010/main" val="2299512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was based on the faith of others, not the faith of the paralytic.  Mark 2:5 reads, “When Jesus saw </a:t>
            </a:r>
            <a:r>
              <a:rPr lang="en-US" b="1" dirty="0"/>
              <a:t>their</a:t>
            </a:r>
            <a:r>
              <a:rPr lang="en-US" dirty="0"/>
              <a:t> faith, he said to the paralytic, “Child, your sins are forgiven.””</a:t>
            </a:r>
          </a:p>
          <a:p>
            <a:endParaRPr lang="en-US" dirty="0"/>
          </a:p>
          <a:p>
            <a:r>
              <a:rPr lang="en-US" dirty="0"/>
              <a:t>We see the same thing in Infant Baptism today.  It is the faith of the parents and godparents that causes the efficacy of the Baptism.</a:t>
            </a:r>
          </a:p>
          <a:p>
            <a:endParaRPr lang="en-US" dirty="0"/>
          </a:p>
          <a:p>
            <a:r>
              <a:rPr lang="en-US" dirty="0"/>
              <a:t>Note how the scribes or thinking Blasphemy because “only God can forgive sins.”  Then Jesus uses the term “son of man” for the first time in Mark.  Who is this??</a:t>
            </a:r>
          </a:p>
          <a:p>
            <a:endParaRPr lang="en-US" dirty="0"/>
          </a:p>
          <a:p>
            <a:r>
              <a:rPr lang="en-US" dirty="0"/>
              <a:t>The Jews of Jesus’s time are monotheistic, but that complicated.  Let’s just read Daniel 7:13 – 14.  Clearly, there is a second figure who is given everlasting  dominion.  This is not the only place where we see a second figure sharing the throne of God.  I will save that for later.  Even Jewish scholars acknowledge this situation.  In the lecture notes, I quote one.  We will leave this issue for now, but rest assured it will be brought up again.  For now, just remember that the “Son of Man” would have been considered “messianic” at the time of Christ.</a:t>
            </a:r>
          </a:p>
          <a:p>
            <a:endParaRPr lang="en-US" dirty="0"/>
          </a:p>
        </p:txBody>
      </p:sp>
      <p:sp>
        <p:nvSpPr>
          <p:cNvPr id="4" name="Slide Number Placeholder 3"/>
          <p:cNvSpPr>
            <a:spLocks noGrp="1"/>
          </p:cNvSpPr>
          <p:nvPr>
            <p:ph type="sldNum" sz="quarter" idx="5"/>
          </p:nvPr>
        </p:nvSpPr>
        <p:spPr/>
        <p:txBody>
          <a:bodyPr/>
          <a:lstStyle/>
          <a:p>
            <a:fld id="{B0E8CBAA-EE5C-4CBE-AF3C-464B7F91BB7D}" type="slidenum">
              <a:rPr lang="en-US" smtClean="0"/>
              <a:t>5</a:t>
            </a:fld>
            <a:endParaRPr lang="en-US" dirty="0"/>
          </a:p>
        </p:txBody>
      </p:sp>
    </p:spTree>
    <p:extLst>
      <p:ext uri="{BB962C8B-B14F-4D97-AF65-F5344CB8AC3E}">
        <p14:creationId xmlns:p14="http://schemas.microsoft.com/office/powerpoint/2010/main" val="1315203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Looking at verses 2:23-28, an interesting story is told.  Jesus and his disciples are plucking and eating wheat on the Sabbath and the Pharisees cry foul.  Next Jesus equates their action to King David (untouchable King David!) and brings up the High Priest Abiathar.  Hold on a second.  Read 1 Samuel 21:2.  Ahimelech, Abiathar’s father was priest during this event.  Uh-oh, I thought you said that the Bible was fully human, fully divine, but without ERROR!!!  Did someone make a mistake??</a:t>
            </a:r>
          </a:p>
          <a:p>
            <a:endParaRPr lang="en-US" dirty="0"/>
          </a:p>
          <a:p>
            <a:r>
              <a:rPr lang="en-US" dirty="0"/>
              <a:t>Maybe, just maybe, Jesus was sending a message.  Abiathar is infamous for being the end of the line of his family’s high priesthood for opposing the Son of David, Solomon.  Were the Pharisees making the same mistake?</a:t>
            </a:r>
          </a:p>
        </p:txBody>
      </p:sp>
      <p:sp>
        <p:nvSpPr>
          <p:cNvPr id="4" name="Slide Number Placeholder 3"/>
          <p:cNvSpPr>
            <a:spLocks noGrp="1"/>
          </p:cNvSpPr>
          <p:nvPr>
            <p:ph type="sldNum" sz="quarter" idx="5"/>
          </p:nvPr>
        </p:nvSpPr>
        <p:spPr/>
        <p:txBody>
          <a:bodyPr/>
          <a:lstStyle/>
          <a:p>
            <a:fld id="{B0E8CBAA-EE5C-4CBE-AF3C-464B7F91BB7D}" type="slidenum">
              <a:rPr lang="en-US" smtClean="0"/>
              <a:t>6</a:t>
            </a:fld>
            <a:endParaRPr lang="en-US" dirty="0"/>
          </a:p>
        </p:txBody>
      </p:sp>
    </p:spTree>
    <p:extLst>
      <p:ext uri="{BB962C8B-B14F-4D97-AF65-F5344CB8AC3E}">
        <p14:creationId xmlns:p14="http://schemas.microsoft.com/office/powerpoint/2010/main" val="33619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E8CBAA-EE5C-4CBE-AF3C-464B7F91BB7D}" type="slidenum">
              <a:rPr lang="en-US" smtClean="0"/>
              <a:t>7</a:t>
            </a:fld>
            <a:endParaRPr lang="en-US" dirty="0"/>
          </a:p>
        </p:txBody>
      </p:sp>
    </p:spTree>
    <p:extLst>
      <p:ext uri="{BB962C8B-B14F-4D97-AF65-F5344CB8AC3E}">
        <p14:creationId xmlns:p14="http://schemas.microsoft.com/office/powerpoint/2010/main" val="15532538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you compare the list of disciples in the Matthew, Mark, Luke and Acts, they are not the same.  Error?  By the way, John does not have a list, but does name some of the Apostles in the course of his Gospel.</a:t>
            </a:r>
          </a:p>
          <a:p>
            <a:endParaRPr lang="en-US" dirty="0"/>
          </a:p>
          <a:p>
            <a:r>
              <a:rPr lang="en-US" dirty="0"/>
              <a:t>Scholars suggest that Thaddaeus is the same as person as Judas (of James).  Thaddaeus may have been used to distinguish him in Matthew’s and Mark’s Gospels to avoid confusing him with the Judas who betrayed Jesus.</a:t>
            </a:r>
          </a:p>
          <a:p>
            <a:endParaRPr lang="en-US" dirty="0"/>
          </a:p>
          <a:p>
            <a:r>
              <a:rPr lang="en-US" dirty="0"/>
              <a:t>Scholars also suggest that the word “Cananaean” is derived from the Aramaic word for Zealot.  Therefore Simon the Zealot and Simon the Cananaean are the same person.  The Zealots were a party of Jewish religious nationalist during the first century and may trace back to the Maccabean revolt.  The Zealots were defeated by the Romans with the fall of Jerusalem, but the had a stronghold at a mountain called Masada.  It took the Roman four years to take that stronghold in 74 AD.</a:t>
            </a:r>
          </a:p>
          <a:p>
            <a:endParaRPr lang="en-US" dirty="0"/>
          </a:p>
          <a:p>
            <a:r>
              <a:rPr lang="en-US" dirty="0"/>
              <a:t>James and John were the “sons of thunder.”  You find out why in Luke 9:51-56.</a:t>
            </a:r>
          </a:p>
          <a:p>
            <a:endParaRPr lang="en-US" dirty="0"/>
          </a:p>
        </p:txBody>
      </p:sp>
      <p:sp>
        <p:nvSpPr>
          <p:cNvPr id="4" name="Slide Number Placeholder 3"/>
          <p:cNvSpPr>
            <a:spLocks noGrp="1"/>
          </p:cNvSpPr>
          <p:nvPr>
            <p:ph type="sldNum" sz="quarter" idx="5"/>
          </p:nvPr>
        </p:nvSpPr>
        <p:spPr/>
        <p:txBody>
          <a:bodyPr/>
          <a:lstStyle/>
          <a:p>
            <a:fld id="{B0E8CBAA-EE5C-4CBE-AF3C-464B7F91BB7D}" type="slidenum">
              <a:rPr lang="en-US" smtClean="0"/>
              <a:t>8</a:t>
            </a:fld>
            <a:endParaRPr lang="en-US" dirty="0"/>
          </a:p>
        </p:txBody>
      </p:sp>
    </p:spTree>
    <p:extLst>
      <p:ext uri="{BB962C8B-B14F-4D97-AF65-F5344CB8AC3E}">
        <p14:creationId xmlns:p14="http://schemas.microsoft.com/office/powerpoint/2010/main" val="19985316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unforgivable sin is giving credit for the works of the Holy Spirit to the Prince of Evil.</a:t>
            </a:r>
          </a:p>
        </p:txBody>
      </p:sp>
      <p:sp>
        <p:nvSpPr>
          <p:cNvPr id="4" name="Slide Number Placeholder 3"/>
          <p:cNvSpPr>
            <a:spLocks noGrp="1"/>
          </p:cNvSpPr>
          <p:nvPr>
            <p:ph type="sldNum" sz="quarter" idx="5"/>
          </p:nvPr>
        </p:nvSpPr>
        <p:spPr/>
        <p:txBody>
          <a:bodyPr/>
          <a:lstStyle/>
          <a:p>
            <a:fld id="{B0E8CBAA-EE5C-4CBE-AF3C-464B7F91BB7D}" type="slidenum">
              <a:rPr lang="en-US" smtClean="0"/>
              <a:t>9</a:t>
            </a:fld>
            <a:endParaRPr lang="en-US" dirty="0"/>
          </a:p>
        </p:txBody>
      </p:sp>
    </p:spTree>
    <p:extLst>
      <p:ext uri="{BB962C8B-B14F-4D97-AF65-F5344CB8AC3E}">
        <p14:creationId xmlns:p14="http://schemas.microsoft.com/office/powerpoint/2010/main" val="30070512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E8CBAA-EE5C-4CBE-AF3C-464B7F91BB7D}" type="slidenum">
              <a:rPr lang="en-US" smtClean="0"/>
              <a:t>10</a:t>
            </a:fld>
            <a:endParaRPr lang="en-US" dirty="0"/>
          </a:p>
        </p:txBody>
      </p:sp>
    </p:spTree>
    <p:extLst>
      <p:ext uri="{BB962C8B-B14F-4D97-AF65-F5344CB8AC3E}">
        <p14:creationId xmlns:p14="http://schemas.microsoft.com/office/powerpoint/2010/main" val="25767679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6C7FB65-6467-472D-BDB3-25C4934F6577}"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04E66137-109F-494C-9CB5-35D89D4386C4}"/>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58B9182-2E71-4D93-87CD-85484A9D6603}"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84B5B0F-D06D-40DD-9733-50D6EA711BBD}"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A71840B-FB4F-470D-9DD1-B60CED152D15}"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9A8BD2-E247-49C2-B380-A4AD25DF2F46}"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111EDF-E94C-4590-B981-01E6C2DCA999}"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F8FF35-B3F0-430A-BFA5-43423F663165}"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132B8-6C4A-4E00-90D9-DCB04CB9A74D}"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1789D76-0915-4641-850A-82F13D618A44}"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907E401E-B32D-4DC3-B9D2-F01DE70A5215}"/>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40947049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7A8AE2-C51F-4602-9BA3-AA357C5A86BE}"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823716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6D2E100-7A8B-472B-ACE0-A0D6E0FC36E3}"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63387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4DF2B5-9839-4938-A6F8-E68FDE12AAAF}"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7027675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63DE370-CFB6-4E24-BF69-1F667B59B892}" type="datetime1">
              <a:rPr lang="en-US" smtClean="0"/>
              <a:t>2/12/2019</a:t>
            </a:fld>
            <a:endParaRPr lang="en-US" dirty="0"/>
          </a:p>
        </p:txBody>
      </p:sp>
      <p:sp>
        <p:nvSpPr>
          <p:cNvPr id="6" name="Footer Placeholder 5"/>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4813708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B94AD75-29EB-4A11-B5BC-8C26D7B968D4}" type="datetime1">
              <a:rPr lang="en-US" smtClean="0"/>
              <a:t>2/12/2019</a:t>
            </a:fld>
            <a:endParaRPr lang="en-US" dirty="0"/>
          </a:p>
        </p:txBody>
      </p:sp>
      <p:sp>
        <p:nvSpPr>
          <p:cNvPr id="8" name="Footer Placeholder 7"/>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99394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CA9AD29-7164-479F-9A8D-12A9D92779BC}" type="datetime1">
              <a:rPr lang="en-US" smtClean="0"/>
              <a:t>2/12/2019</a:t>
            </a:fld>
            <a:endParaRPr lang="en-US" dirty="0"/>
          </a:p>
        </p:txBody>
      </p:sp>
      <p:sp>
        <p:nvSpPr>
          <p:cNvPr id="4" name="Footer Placeholder 3"/>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00652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017647-ABB8-4248-971A-B4244D517E80}" type="datetime1">
              <a:rPr lang="en-US" smtClean="0"/>
              <a:t>2/12/2019</a:t>
            </a:fld>
            <a:endParaRPr lang="en-US" dirty="0"/>
          </a:p>
        </p:txBody>
      </p:sp>
      <p:sp>
        <p:nvSpPr>
          <p:cNvPr id="3" name="Footer Placeholder 2"/>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222294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3AEEED9-F7CC-41AE-8244-3854548F65A1}" type="datetime1">
              <a:rPr lang="en-US" smtClean="0"/>
              <a:t>2/12/2019</a:t>
            </a:fld>
            <a:endParaRPr lang="en-US" dirty="0"/>
          </a:p>
        </p:txBody>
      </p:sp>
      <p:sp>
        <p:nvSpPr>
          <p:cNvPr id="6" name="Footer Placeholder 5"/>
          <p:cNvSpPr>
            <a:spLocks noGrp="1"/>
          </p:cNvSpPr>
          <p:nvPr>
            <p:ph type="ftr" sz="quarter" idx="11"/>
          </p:nvPr>
        </p:nvSpPr>
        <p:spPr/>
        <p:txBody>
          <a:bodyPr/>
          <a:lstStyle/>
          <a:p>
            <a:r>
              <a:rPr lang="en-US" dirty="0"/>
              <a:t>©Copyright, 2018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331004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©Copyright, 2018 The Relentless Catholic.  All Rights Reserved.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0CAF563C-C578-4ECC-9598-003F34EB8FC3}" type="datetime1">
              <a:rPr lang="en-US" smtClean="0"/>
              <a:t>2/12/2019</a:t>
            </a:fld>
            <a:endParaRPr lang="en-US" dirty="0"/>
          </a:p>
        </p:txBody>
      </p:sp>
    </p:spTree>
    <p:extLst>
      <p:ext uri="{BB962C8B-B14F-4D97-AF65-F5344CB8AC3E}">
        <p14:creationId xmlns:p14="http://schemas.microsoft.com/office/powerpoint/2010/main" val="12445679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2C08BAE-E492-4D9A-BD2E-FDD36DA30903}"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295540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28530C2-3C87-48D7-9B7F-D61A11A9D619}"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768247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8CE44A8-4DDA-44AA-AFB5-19B8BD764890}"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086300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A8045B9-F7DE-4521-A53C-83C895C99963}"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06159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4AE1657-B19A-4C36-8F1E-5B303635F0B5}"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588666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D83D2F-F1FE-4B88-BF40-BE61791AE1A7}"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30547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8760797-BF2B-4832-AB32-723BE99FA3F3}"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5358853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22B0FB-3E62-4D55-A289-422B9A8F7D41}"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99097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97685A2-CE6E-48A8-BA56-7B094E13528F}"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907E401E-B32D-4DC3-B9D2-F01DE70A5215}"/>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0158849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0BFDC7-37AF-4BE3-9587-C81A1664757F}"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6285098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4E73243-EEDF-4D59-91DE-E99DE18DB75F}"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428668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778196D-E19F-48A7-9F38-CEAC133C717C}" type="datetime1">
              <a:rPr lang="en-US" smtClean="0"/>
              <a:t>2/12/2019</a:t>
            </a:fld>
            <a:endParaRPr lang="en-US" dirty="0"/>
          </a:p>
        </p:txBody>
      </p:sp>
      <p:sp>
        <p:nvSpPr>
          <p:cNvPr id="6" name="Footer Placeholder 5"/>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16017318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7AEFE2C-CB6A-4D78-AA49-9AD247BD5898}" type="datetime1">
              <a:rPr lang="en-US" smtClean="0"/>
              <a:t>2/12/2019</a:t>
            </a:fld>
            <a:endParaRPr lang="en-US" dirty="0"/>
          </a:p>
        </p:txBody>
      </p:sp>
      <p:sp>
        <p:nvSpPr>
          <p:cNvPr id="8" name="Footer Placeholder 7"/>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375805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BCCD816-9668-4273-83BD-F103D9AFA5BB}" type="datetime1">
              <a:rPr lang="en-US" smtClean="0"/>
              <a:t>2/12/2019</a:t>
            </a:fld>
            <a:endParaRPr lang="en-US" dirty="0"/>
          </a:p>
        </p:txBody>
      </p:sp>
      <p:sp>
        <p:nvSpPr>
          <p:cNvPr id="4" name="Footer Placeholder 3"/>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44802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9F541F-6261-440E-A34E-E69902ADF99B}" type="datetime1">
              <a:rPr lang="en-US" smtClean="0"/>
              <a:t>2/12/2019</a:t>
            </a:fld>
            <a:endParaRPr lang="en-US" dirty="0"/>
          </a:p>
        </p:txBody>
      </p:sp>
      <p:sp>
        <p:nvSpPr>
          <p:cNvPr id="3" name="Footer Placeholder 2"/>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36543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4688E9C-D612-491B-9DFC-979C5A1AEFBF}" type="datetime1">
              <a:rPr lang="en-US" smtClean="0"/>
              <a:t>2/12/2019</a:t>
            </a:fld>
            <a:endParaRPr lang="en-US" dirty="0"/>
          </a:p>
        </p:txBody>
      </p:sp>
      <p:sp>
        <p:nvSpPr>
          <p:cNvPr id="6" name="Footer Placeholder 5"/>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E32022A-084F-4360-960C-5C128BE53E37}" type="datetime1">
              <a:rPr lang="en-US" smtClean="0"/>
              <a:t>2/12/2019</a:t>
            </a:fld>
            <a:endParaRPr lang="en-US" dirty="0"/>
          </a:p>
        </p:txBody>
      </p:sp>
      <p:sp>
        <p:nvSpPr>
          <p:cNvPr id="6" name="Footer Placeholder 5"/>
          <p:cNvSpPr>
            <a:spLocks noGrp="1"/>
          </p:cNvSpPr>
          <p:nvPr>
            <p:ph type="ftr" sz="quarter" idx="11"/>
          </p:nvPr>
        </p:nvSpPr>
        <p:spPr/>
        <p:txBody>
          <a:bodyPr/>
          <a:lstStyle/>
          <a:p>
            <a:r>
              <a:rPr lang="en-US" dirty="0"/>
              <a:t>©Copyright, 2018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52639670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©Copyright, 2018 The Relentless Catholic.  All Rights Reserved.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36B94113-CA39-4ABE-8312-E9F6EE6EDF21}" type="datetime1">
              <a:rPr lang="en-US" smtClean="0"/>
              <a:t>2/12/2019</a:t>
            </a:fld>
            <a:endParaRPr lang="en-US" dirty="0"/>
          </a:p>
        </p:txBody>
      </p:sp>
    </p:spTree>
    <p:extLst>
      <p:ext uri="{BB962C8B-B14F-4D97-AF65-F5344CB8AC3E}">
        <p14:creationId xmlns:p14="http://schemas.microsoft.com/office/powerpoint/2010/main" val="58339189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CF602CC-04BC-45D6-A336-E6DECC5843AC}"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6664547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624F8C2-B36B-43EB-B753-5D384375D1F0}"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5887117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2386E32-E4D2-4344-BFCA-DE8BB879F5C1}"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367314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BA02098-0A22-46E0-BCE3-B4963D4BFB85}"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3170278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14F1E21-A6D9-43D2-9C3F-FD911B4748CE}"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6600292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D0D5FF6-35D2-4D61-BD59-2C0FE16B4582}"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94138633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FC3351-8509-4C27-B89E-69E43C42F038}"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3170981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7746507-1F16-4BA3-B92D-FB3BF7CEE771}"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907E401E-B32D-4DC3-B9D2-F01DE70A5215}"/>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941261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A809074-D22C-4FBF-A043-DF64A5616CBB}" type="datetime1">
              <a:rPr lang="en-US" smtClean="0"/>
              <a:t>2/12/2019</a:t>
            </a:fld>
            <a:endParaRPr lang="en-US" dirty="0"/>
          </a:p>
        </p:txBody>
      </p:sp>
      <p:sp>
        <p:nvSpPr>
          <p:cNvPr id="8" name="Footer Placeholder 7"/>
          <p:cNvSpPr>
            <a:spLocks noGrp="1"/>
          </p:cNvSpPr>
          <p:nvPr>
            <p:ph type="ftr" sz="quarter" idx="11"/>
          </p:nvPr>
        </p:nvSpPr>
        <p:spPr/>
        <p:txBody>
          <a:bodyPr/>
          <a:lstStyle/>
          <a:p>
            <a:r>
              <a:rPr lang="en-US" dirty="0"/>
              <a:t>©Copyright, 2018 The Relentless Catholic.  All Rights Reserved.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A9A0D46-6208-4E95-95C5-037840D7CDB6}"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82445957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5A82E9F-B58C-4DD6-87E8-563B816728E9}"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7923866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3DEE5BD-48C6-472A-A021-EA8A35E447DC}" type="datetime1">
              <a:rPr lang="en-US" smtClean="0"/>
              <a:t>2/12/2019</a:t>
            </a:fld>
            <a:endParaRPr lang="en-US" dirty="0"/>
          </a:p>
        </p:txBody>
      </p:sp>
      <p:sp>
        <p:nvSpPr>
          <p:cNvPr id="6" name="Footer Placeholder 5"/>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409867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AEDE707-DA6E-4C7D-8300-220858FA7C1C}" type="datetime1">
              <a:rPr lang="en-US" smtClean="0"/>
              <a:t>2/12/2019</a:t>
            </a:fld>
            <a:endParaRPr lang="en-US" dirty="0"/>
          </a:p>
        </p:txBody>
      </p:sp>
      <p:sp>
        <p:nvSpPr>
          <p:cNvPr id="8" name="Footer Placeholder 7"/>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785783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BEB9276-8624-4626-97D2-584708C99A02}" type="datetime1">
              <a:rPr lang="en-US" smtClean="0"/>
              <a:t>2/12/2019</a:t>
            </a:fld>
            <a:endParaRPr lang="en-US" dirty="0"/>
          </a:p>
        </p:txBody>
      </p:sp>
      <p:sp>
        <p:nvSpPr>
          <p:cNvPr id="4" name="Footer Placeholder 3"/>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7984014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BAA47D-EA9E-4382-A25E-4F84A5664BD9}" type="datetime1">
              <a:rPr lang="en-US" smtClean="0"/>
              <a:t>2/12/2019</a:t>
            </a:fld>
            <a:endParaRPr lang="en-US" dirty="0"/>
          </a:p>
        </p:txBody>
      </p:sp>
      <p:sp>
        <p:nvSpPr>
          <p:cNvPr id="3" name="Footer Placeholder 2"/>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6220393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E1AAF3F-9D9E-4BCD-BD54-E64B15CDBE99}" type="datetime1">
              <a:rPr lang="en-US" smtClean="0"/>
              <a:t>2/12/2019</a:t>
            </a:fld>
            <a:endParaRPr lang="en-US" dirty="0"/>
          </a:p>
        </p:txBody>
      </p:sp>
      <p:sp>
        <p:nvSpPr>
          <p:cNvPr id="6" name="Footer Placeholder 5"/>
          <p:cNvSpPr>
            <a:spLocks noGrp="1"/>
          </p:cNvSpPr>
          <p:nvPr>
            <p:ph type="ftr" sz="quarter" idx="11"/>
          </p:nvPr>
        </p:nvSpPr>
        <p:spPr/>
        <p:txBody>
          <a:bodyPr/>
          <a:lstStyle/>
          <a:p>
            <a:r>
              <a:rPr lang="en-US" dirty="0"/>
              <a:t>©Copyright, 2018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70230317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©Copyright, 2018 The Relentless Catholic.  All Rights Reserved.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69DE03E9-C802-4BC6-BD46-0D2E96065A46}" type="datetime1">
              <a:rPr lang="en-US" smtClean="0"/>
              <a:t>2/12/2019</a:t>
            </a:fld>
            <a:endParaRPr lang="en-US" dirty="0"/>
          </a:p>
        </p:txBody>
      </p:sp>
    </p:spTree>
    <p:extLst>
      <p:ext uri="{BB962C8B-B14F-4D97-AF65-F5344CB8AC3E}">
        <p14:creationId xmlns:p14="http://schemas.microsoft.com/office/powerpoint/2010/main" val="199791218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18EFDC6-17D3-4C0F-9733-BAFA15BD1F49}"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291049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931F8BC-9A37-42A4-8B83-25756BF3E4E6}"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80702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120E289-6733-4ECC-B15A-67F9841F4A92}" type="datetime1">
              <a:rPr lang="en-US" smtClean="0"/>
              <a:t>2/12/2019</a:t>
            </a:fld>
            <a:endParaRPr lang="en-US" dirty="0"/>
          </a:p>
        </p:txBody>
      </p:sp>
      <p:sp>
        <p:nvSpPr>
          <p:cNvPr id="4" name="Footer Placeholder 3"/>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CDE4389-DB7C-40B0-B6D5-C432D3B53323}"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5667274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1DC1121-A2E4-48CA-AB40-2A607A1E479A}"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6385563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45AA8B1-8D1A-418B-A0BD-4A4D2A9F17AC}"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9048005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67B5420-2CBD-4173-A682-E12C4DD16E0C}"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30134392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F0713B-3B2C-4686-B2B5-4BF3E6A6135F}" type="datetime1">
              <a:rPr lang="en-US" smtClean="0"/>
              <a:t>2/12/2019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76677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D0163C-D69B-44F4-BAAB-BE1F64B9F4E4}" type="datetime1">
              <a:rPr lang="en-US" smtClean="0"/>
              <a:t>2/12/2019</a:t>
            </a:fld>
            <a:endParaRPr lang="en-US" dirty="0"/>
          </a:p>
        </p:txBody>
      </p:sp>
      <p:sp>
        <p:nvSpPr>
          <p:cNvPr id="3" name="Footer Placeholder 2"/>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2B31F42-2E1F-4D62-B791-162BEE1EF552}" type="datetime1">
              <a:rPr lang="en-US" smtClean="0"/>
              <a:t>2/12/2019</a:t>
            </a:fld>
            <a:endParaRPr lang="en-US" dirty="0"/>
          </a:p>
        </p:txBody>
      </p:sp>
      <p:sp>
        <p:nvSpPr>
          <p:cNvPr id="6" name="Footer Placeholder 5"/>
          <p:cNvSpPr>
            <a:spLocks noGrp="1"/>
          </p:cNvSpPr>
          <p:nvPr>
            <p:ph type="ftr" sz="quarter" idx="11"/>
          </p:nvPr>
        </p:nvSpPr>
        <p:spPr/>
        <p:txBody>
          <a:bodyPr/>
          <a:lstStyle/>
          <a:p>
            <a:r>
              <a:rPr lang="en-US" dirty="0"/>
              <a:t>©Copyright, 2018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©Copyright, 2018 The Relentless Catholic.  All Rights Reserved.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2AD2B37B-0985-4727-A64F-4FED986BE2FA}" type="datetime1">
              <a:rPr lang="en-US" smtClean="0"/>
              <a:t>2/12/2019</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jpe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image" Target="../media/image1.jpeg"/><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theme" Target="../theme/theme3.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image" Target="../media/image1.jpeg"/><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theme" Target="../theme/theme4.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CB0E604-276E-470C-9D4E-A17EB8C8A033}" type="datetime1">
              <a:rPr lang="en-US" smtClean="0"/>
              <a:t>2/12/2019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C27725F8-DC9E-49FE-A45A-BEB53FE451A1}"/>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8036D5B-6031-46F5-A96E-86BAF113B34A}" type="datetime1">
              <a:rPr lang="en-US" smtClean="0"/>
              <a:t>2/12/2019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D47B666E-43A1-400C-948E-D1E9DD050E27}"/>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424381279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F74C2B7-B43E-4636-8159-1445ADEFCD21}" type="datetime1">
              <a:rPr lang="en-US" smtClean="0"/>
              <a:t>2/12/2019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D47B666E-43A1-400C-948E-D1E9DD050E27}"/>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95011479"/>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2629431-E2C3-40DA-B3F8-3EADA69F0478}" type="datetime1">
              <a:rPr lang="en-US" smtClean="0"/>
              <a:t>2/12/2019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b="1" dirty="0"/>
              <a:t>©Copyright, 2018 The Relentless Catholic.  All Rights Reserved.</a:t>
            </a:r>
            <a:endParaRPr lang="en-US" dirty="0"/>
          </a:p>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D47B666E-43A1-400C-948E-D1E9DD050E27}"/>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423788251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sz="4000" dirty="0"/>
              <a:t>The Gospel According to</a:t>
            </a:r>
            <a:br>
              <a:rPr lang="en-US" dirty="0"/>
            </a:br>
            <a:r>
              <a:rPr lang="en-US" dirty="0"/>
              <a:t>St. Mark</a:t>
            </a:r>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a:xfrm>
            <a:off x="1082180" y="4050833"/>
            <a:ext cx="8191823" cy="1096899"/>
          </a:xfrm>
        </p:spPr>
        <p:txBody>
          <a:bodyPr>
            <a:normAutofit/>
          </a:bodyPr>
          <a:lstStyle/>
          <a:p>
            <a:r>
              <a:rPr lang="en-US" sz="2400" dirty="0"/>
              <a:t>Lesson 3 – Mark 2:1 – 5:43</a:t>
            </a:r>
          </a:p>
        </p:txBody>
      </p:sp>
      <p:sp>
        <p:nvSpPr>
          <p:cNvPr id="4" name="Footer Placeholder 3">
            <a:extLst>
              <a:ext uri="{FF2B5EF4-FFF2-40B4-BE49-F238E27FC236}">
                <a16:creationId xmlns:a16="http://schemas.microsoft.com/office/drawing/2014/main" id="{0405735D-E1AA-4D83-9CF0-465917BBAAFF}"/>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385DA93E-4F15-490E-A139-618452F93681}"/>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19767-A6C7-4C82-B06C-A4E397D21251}"/>
              </a:ext>
            </a:extLst>
          </p:cNvPr>
          <p:cNvSpPr>
            <a:spLocks noGrp="1"/>
          </p:cNvSpPr>
          <p:nvPr>
            <p:ph type="title"/>
          </p:nvPr>
        </p:nvSpPr>
        <p:spPr/>
        <p:txBody>
          <a:bodyPr/>
          <a:lstStyle/>
          <a:p>
            <a:r>
              <a:rPr lang="en-US" dirty="0"/>
              <a:t>Chapter 4</a:t>
            </a:r>
          </a:p>
        </p:txBody>
      </p:sp>
      <p:sp>
        <p:nvSpPr>
          <p:cNvPr id="3" name="Content Placeholder 2">
            <a:extLst>
              <a:ext uri="{FF2B5EF4-FFF2-40B4-BE49-F238E27FC236}">
                <a16:creationId xmlns:a16="http://schemas.microsoft.com/office/drawing/2014/main" id="{58A93F09-E2C7-4825-AD9B-FF76D2EFD2DB}"/>
              </a:ext>
            </a:extLst>
          </p:cNvPr>
          <p:cNvSpPr>
            <a:spLocks noGrp="1"/>
          </p:cNvSpPr>
          <p:nvPr>
            <p:ph idx="1"/>
          </p:nvPr>
        </p:nvSpPr>
        <p:spPr/>
        <p:txBody>
          <a:bodyPr>
            <a:normAutofit lnSpcReduction="10000"/>
          </a:bodyPr>
          <a:lstStyle/>
          <a:p>
            <a:r>
              <a:rPr lang="en-US" sz="2400" dirty="0"/>
              <a:t>The Parable of the Sower</a:t>
            </a:r>
          </a:p>
          <a:p>
            <a:pPr lvl="1"/>
            <a:r>
              <a:rPr lang="en-US" sz="2000" dirty="0"/>
              <a:t>Explanation of the Parable</a:t>
            </a:r>
          </a:p>
          <a:p>
            <a:r>
              <a:rPr lang="en-US" sz="2400" dirty="0"/>
              <a:t>A Lamp is Not Hidden</a:t>
            </a:r>
          </a:p>
          <a:p>
            <a:r>
              <a:rPr lang="en-US" sz="2400" dirty="0"/>
              <a:t>A Parable about Seeds</a:t>
            </a:r>
          </a:p>
          <a:p>
            <a:r>
              <a:rPr lang="en-US" sz="2400" dirty="0"/>
              <a:t>The Use of Parables – “With many such parables he spoke the word to them, as they were able to hear it; he did not speak to them except in parables, but he explained everything in private to his disciples.”</a:t>
            </a:r>
          </a:p>
          <a:p>
            <a:r>
              <a:rPr lang="en-US" sz="2400" dirty="0"/>
              <a:t>Jesus Calms a Storm on the Sea</a:t>
            </a:r>
          </a:p>
          <a:p>
            <a:endParaRPr lang="en-US" dirty="0"/>
          </a:p>
        </p:txBody>
      </p:sp>
      <p:sp>
        <p:nvSpPr>
          <p:cNvPr id="4" name="Footer Placeholder 3">
            <a:extLst>
              <a:ext uri="{FF2B5EF4-FFF2-40B4-BE49-F238E27FC236}">
                <a16:creationId xmlns:a16="http://schemas.microsoft.com/office/drawing/2014/main" id="{B078008E-067D-4B1D-9D3D-993580D9C429}"/>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9A6E4E90-501C-4040-93F3-81615E2B9334}"/>
              </a:ext>
            </a:extLst>
          </p:cNvPr>
          <p:cNvSpPr>
            <a:spLocks noGrp="1"/>
          </p:cNvSpPr>
          <p:nvPr>
            <p:ph type="sldNum" sz="quarter" idx="12"/>
          </p:nvPr>
        </p:nvSpPr>
        <p:spPr/>
        <p:txBody>
          <a:bodyPr/>
          <a:lstStyle/>
          <a:p>
            <a:fld id="{519954A3-9DFD-4C44-94BA-B95130A3BA1C}" type="slidenum">
              <a:rPr lang="en-US" smtClean="0"/>
              <a:t>10</a:t>
            </a:fld>
            <a:endParaRPr lang="en-US" dirty="0"/>
          </a:p>
        </p:txBody>
      </p:sp>
    </p:spTree>
    <p:extLst>
      <p:ext uri="{BB962C8B-B14F-4D97-AF65-F5344CB8AC3E}">
        <p14:creationId xmlns:p14="http://schemas.microsoft.com/office/powerpoint/2010/main" val="27366196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DEF794-44D2-426F-B6C4-CBF9D2E81BEB}"/>
              </a:ext>
            </a:extLst>
          </p:cNvPr>
          <p:cNvSpPr>
            <a:spLocks noGrp="1"/>
          </p:cNvSpPr>
          <p:nvPr>
            <p:ph type="title"/>
          </p:nvPr>
        </p:nvSpPr>
        <p:spPr/>
        <p:txBody>
          <a:bodyPr/>
          <a:lstStyle/>
          <a:p>
            <a:r>
              <a:rPr lang="en-US" dirty="0"/>
              <a:t>Chapter 4 (continued)</a:t>
            </a:r>
          </a:p>
        </p:txBody>
      </p:sp>
      <p:sp>
        <p:nvSpPr>
          <p:cNvPr id="3" name="Content Placeholder 2">
            <a:extLst>
              <a:ext uri="{FF2B5EF4-FFF2-40B4-BE49-F238E27FC236}">
                <a16:creationId xmlns:a16="http://schemas.microsoft.com/office/drawing/2014/main" id="{7D248706-D22A-4CB5-A804-EC462E27A801}"/>
              </a:ext>
            </a:extLst>
          </p:cNvPr>
          <p:cNvSpPr>
            <a:spLocks noGrp="1"/>
          </p:cNvSpPr>
          <p:nvPr>
            <p:ph idx="1"/>
          </p:nvPr>
        </p:nvSpPr>
        <p:spPr/>
        <p:txBody>
          <a:bodyPr>
            <a:normAutofit/>
          </a:bodyPr>
          <a:lstStyle/>
          <a:p>
            <a:r>
              <a:rPr lang="en-US" sz="2400" dirty="0"/>
              <a:t>Mark 4:37-41</a:t>
            </a:r>
          </a:p>
          <a:p>
            <a:r>
              <a:rPr lang="en-US" sz="2400" dirty="0"/>
              <a:t>Control of wind and sea in the OT is only attributable to YHWH!</a:t>
            </a:r>
          </a:p>
          <a:p>
            <a:r>
              <a:rPr lang="en-US" sz="2400" dirty="0"/>
              <a:t>Psalms 107:23-30</a:t>
            </a:r>
          </a:p>
        </p:txBody>
      </p:sp>
      <p:sp>
        <p:nvSpPr>
          <p:cNvPr id="4" name="Footer Placeholder 3">
            <a:extLst>
              <a:ext uri="{FF2B5EF4-FFF2-40B4-BE49-F238E27FC236}">
                <a16:creationId xmlns:a16="http://schemas.microsoft.com/office/drawing/2014/main" id="{0D6279E1-7BE3-4770-BD15-0CF3A12BA3A7}"/>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B7360532-EE9E-49C6-8CD1-42093E1E98EC}"/>
              </a:ext>
            </a:extLst>
          </p:cNvPr>
          <p:cNvSpPr>
            <a:spLocks noGrp="1"/>
          </p:cNvSpPr>
          <p:nvPr>
            <p:ph type="sldNum" sz="quarter" idx="12"/>
          </p:nvPr>
        </p:nvSpPr>
        <p:spPr/>
        <p:txBody>
          <a:bodyPr/>
          <a:lstStyle/>
          <a:p>
            <a:fld id="{519954A3-9DFD-4C44-94BA-B95130A3BA1C}" type="slidenum">
              <a:rPr lang="en-US" smtClean="0"/>
              <a:t>11</a:t>
            </a:fld>
            <a:endParaRPr lang="en-US" dirty="0"/>
          </a:p>
        </p:txBody>
      </p:sp>
    </p:spTree>
    <p:extLst>
      <p:ext uri="{BB962C8B-B14F-4D97-AF65-F5344CB8AC3E}">
        <p14:creationId xmlns:p14="http://schemas.microsoft.com/office/powerpoint/2010/main" val="2379411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C6030F-6AEE-4F06-9403-B96987E5997E}"/>
              </a:ext>
            </a:extLst>
          </p:cNvPr>
          <p:cNvSpPr>
            <a:spLocks noGrp="1"/>
          </p:cNvSpPr>
          <p:nvPr>
            <p:ph type="title"/>
          </p:nvPr>
        </p:nvSpPr>
        <p:spPr/>
        <p:txBody>
          <a:bodyPr/>
          <a:lstStyle/>
          <a:p>
            <a:r>
              <a:rPr lang="en-US" dirty="0"/>
              <a:t>Chapter 5</a:t>
            </a:r>
          </a:p>
        </p:txBody>
      </p:sp>
      <p:sp>
        <p:nvSpPr>
          <p:cNvPr id="3" name="Content Placeholder 2">
            <a:extLst>
              <a:ext uri="{FF2B5EF4-FFF2-40B4-BE49-F238E27FC236}">
                <a16:creationId xmlns:a16="http://schemas.microsoft.com/office/drawing/2014/main" id="{20D8631B-0C30-4427-926C-E744393CB514}"/>
              </a:ext>
            </a:extLst>
          </p:cNvPr>
          <p:cNvSpPr>
            <a:spLocks noGrp="1"/>
          </p:cNvSpPr>
          <p:nvPr>
            <p:ph idx="1"/>
          </p:nvPr>
        </p:nvSpPr>
        <p:spPr/>
        <p:txBody>
          <a:bodyPr>
            <a:normAutofit fontScale="92500" lnSpcReduction="10000"/>
          </a:bodyPr>
          <a:lstStyle/>
          <a:p>
            <a:pPr lvl="0"/>
            <a:r>
              <a:rPr lang="en-US" sz="2400" dirty="0"/>
              <a:t>Jesus Heals the Gerasene Demoniac</a:t>
            </a:r>
          </a:p>
          <a:p>
            <a:pPr lvl="1"/>
            <a:r>
              <a:rPr lang="en-US" sz="2000" dirty="0"/>
              <a:t>Another exorcism</a:t>
            </a:r>
          </a:p>
          <a:p>
            <a:pPr lvl="1"/>
            <a:r>
              <a:rPr lang="en-US" sz="2000" dirty="0"/>
              <a:t>Is Messianic secret over with?  No, see verse 43!</a:t>
            </a:r>
          </a:p>
          <a:p>
            <a:pPr lvl="0"/>
            <a:r>
              <a:rPr lang="en-US" sz="2400" dirty="0"/>
              <a:t>A Girl Restored to Life and a Woman Healed</a:t>
            </a:r>
          </a:p>
          <a:p>
            <a:pPr lvl="1"/>
            <a:r>
              <a:rPr lang="en-US" sz="2000" dirty="0"/>
              <a:t>Markan sandwich</a:t>
            </a:r>
          </a:p>
          <a:p>
            <a:pPr lvl="1"/>
            <a:r>
              <a:rPr lang="en-US" sz="2000" dirty="0"/>
              <a:t>Similarities</a:t>
            </a:r>
          </a:p>
          <a:p>
            <a:pPr lvl="2"/>
            <a:r>
              <a:rPr lang="en-US" sz="1800" dirty="0"/>
              <a:t>Both are women</a:t>
            </a:r>
          </a:p>
          <a:p>
            <a:pPr lvl="2"/>
            <a:r>
              <a:rPr lang="en-US" sz="1800" dirty="0"/>
              <a:t>Hemorrhage last for 12 years, Girl is 12 years old</a:t>
            </a:r>
          </a:p>
          <a:p>
            <a:pPr lvl="2"/>
            <a:r>
              <a:rPr lang="en-US" sz="1800" dirty="0"/>
              <a:t>Both are unclean (female hemorrhaging and dead body)</a:t>
            </a:r>
          </a:p>
          <a:p>
            <a:pPr lvl="2"/>
            <a:r>
              <a:rPr lang="en-US" sz="1800" dirty="0"/>
              <a:t>Christ’s holiness is stronger! Remember the leper in Chapter 1?</a:t>
            </a:r>
          </a:p>
          <a:p>
            <a:pPr lvl="2"/>
            <a:endParaRPr lang="en-US" sz="1800" dirty="0"/>
          </a:p>
          <a:p>
            <a:endParaRPr lang="en-US" dirty="0"/>
          </a:p>
        </p:txBody>
      </p:sp>
      <p:sp>
        <p:nvSpPr>
          <p:cNvPr id="4" name="Footer Placeholder 3">
            <a:extLst>
              <a:ext uri="{FF2B5EF4-FFF2-40B4-BE49-F238E27FC236}">
                <a16:creationId xmlns:a16="http://schemas.microsoft.com/office/drawing/2014/main" id="{B8708E92-8645-49CB-987F-C10343E3DAEB}"/>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7F7181AC-7F13-4DF9-8A19-8B14CC9B2508}"/>
              </a:ext>
            </a:extLst>
          </p:cNvPr>
          <p:cNvSpPr>
            <a:spLocks noGrp="1"/>
          </p:cNvSpPr>
          <p:nvPr>
            <p:ph type="sldNum" sz="quarter" idx="12"/>
          </p:nvPr>
        </p:nvSpPr>
        <p:spPr/>
        <p:txBody>
          <a:bodyPr/>
          <a:lstStyle/>
          <a:p>
            <a:fld id="{519954A3-9DFD-4C44-94BA-B95130A3BA1C}" type="slidenum">
              <a:rPr lang="en-US" smtClean="0"/>
              <a:t>12</a:t>
            </a:fld>
            <a:endParaRPr lang="en-US" dirty="0"/>
          </a:p>
        </p:txBody>
      </p:sp>
    </p:spTree>
    <p:extLst>
      <p:ext uri="{BB962C8B-B14F-4D97-AF65-F5344CB8AC3E}">
        <p14:creationId xmlns:p14="http://schemas.microsoft.com/office/powerpoint/2010/main" val="16178595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16244-5881-431A-819B-31E08E5BBCFE}"/>
              </a:ext>
            </a:extLst>
          </p:cNvPr>
          <p:cNvSpPr>
            <a:spLocks noGrp="1"/>
          </p:cNvSpPr>
          <p:nvPr>
            <p:ph type="ctrTitle"/>
          </p:nvPr>
        </p:nvSpPr>
        <p:spPr/>
        <p:txBody>
          <a:bodyPr/>
          <a:lstStyle/>
          <a:p>
            <a:r>
              <a:rPr lang="en-US" dirty="0"/>
              <a:t>Closing Prayer</a:t>
            </a:r>
          </a:p>
        </p:txBody>
      </p:sp>
      <p:sp>
        <p:nvSpPr>
          <p:cNvPr id="3" name="Subtitle 2">
            <a:extLst>
              <a:ext uri="{FF2B5EF4-FFF2-40B4-BE49-F238E27FC236}">
                <a16:creationId xmlns:a16="http://schemas.microsoft.com/office/drawing/2014/main" id="{C47DC808-276E-43AB-9394-D9E60DDDA392}"/>
              </a:ext>
            </a:extLst>
          </p:cNvPr>
          <p:cNvSpPr>
            <a:spLocks noGrp="1"/>
          </p:cNvSpPr>
          <p:nvPr>
            <p:ph type="subTitle" idx="1"/>
          </p:nvPr>
        </p:nvSpPr>
        <p:spPr/>
        <p:txBody>
          <a:bodyPr/>
          <a:lstStyle/>
          <a:p>
            <a:endParaRPr lang="en-US" dirty="0"/>
          </a:p>
        </p:txBody>
      </p:sp>
      <p:sp>
        <p:nvSpPr>
          <p:cNvPr id="4" name="Footer Placeholder 3">
            <a:extLst>
              <a:ext uri="{FF2B5EF4-FFF2-40B4-BE49-F238E27FC236}">
                <a16:creationId xmlns:a16="http://schemas.microsoft.com/office/drawing/2014/main" id="{F8F9574E-0DE2-4805-807B-C457BCBBD069}"/>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7FDAE4B5-1BB5-4B5D-84FA-0E6451EEDDE4}"/>
              </a:ext>
            </a:extLst>
          </p:cNvPr>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3586867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747FD-6D40-47F2-B40E-9FC0E4E871A8}"/>
              </a:ext>
            </a:extLst>
          </p:cNvPr>
          <p:cNvSpPr>
            <a:spLocks noGrp="1"/>
          </p:cNvSpPr>
          <p:nvPr>
            <p:ph type="ctrTitle"/>
          </p:nvPr>
        </p:nvSpPr>
        <p:spPr/>
        <p:txBody>
          <a:bodyPr/>
          <a:lstStyle/>
          <a:p>
            <a:r>
              <a:rPr lang="en-US" dirty="0"/>
              <a:t>Opening Prayer</a:t>
            </a:r>
          </a:p>
        </p:txBody>
      </p:sp>
      <p:sp>
        <p:nvSpPr>
          <p:cNvPr id="3" name="Subtitle 2">
            <a:extLst>
              <a:ext uri="{FF2B5EF4-FFF2-40B4-BE49-F238E27FC236}">
                <a16:creationId xmlns:a16="http://schemas.microsoft.com/office/drawing/2014/main" id="{ADCD7BC7-732A-4E10-B078-B0193AB1C38E}"/>
              </a:ext>
            </a:extLst>
          </p:cNvPr>
          <p:cNvSpPr>
            <a:spLocks noGrp="1"/>
          </p:cNvSpPr>
          <p:nvPr>
            <p:ph type="subTitle" idx="1"/>
          </p:nvPr>
        </p:nvSpPr>
        <p:spPr/>
        <p:txBody>
          <a:bodyPr/>
          <a:lstStyle/>
          <a:p>
            <a:endParaRPr lang="en-US"/>
          </a:p>
        </p:txBody>
      </p:sp>
      <p:sp>
        <p:nvSpPr>
          <p:cNvPr id="4" name="Footer Placeholder 3">
            <a:extLst>
              <a:ext uri="{FF2B5EF4-FFF2-40B4-BE49-F238E27FC236}">
                <a16:creationId xmlns:a16="http://schemas.microsoft.com/office/drawing/2014/main" id="{F076DAE5-A4B2-4AE8-BE5C-CDE9764BFA6E}"/>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E8CFB472-E2E7-4669-99CD-DC577226EB23}"/>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3597522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8C0CE-523D-4A8A-B8D6-24CC0A4FF5EB}"/>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2D4D040B-1885-48BB-A138-637E24B59187}"/>
              </a:ext>
            </a:extLst>
          </p:cNvPr>
          <p:cNvSpPr>
            <a:spLocks noGrp="1"/>
          </p:cNvSpPr>
          <p:nvPr>
            <p:ph idx="1"/>
          </p:nvPr>
        </p:nvSpPr>
        <p:spPr/>
        <p:txBody>
          <a:bodyPr>
            <a:normAutofit/>
          </a:bodyPr>
          <a:lstStyle/>
          <a:p>
            <a:r>
              <a:rPr lang="en-US" sz="2400" dirty="0"/>
              <a:t>The Cast of Characters</a:t>
            </a:r>
          </a:p>
          <a:p>
            <a:pPr lvl="1"/>
            <a:r>
              <a:rPr lang="en-US" sz="2200" dirty="0"/>
              <a:t>The Scribes</a:t>
            </a:r>
          </a:p>
          <a:p>
            <a:pPr lvl="1"/>
            <a:r>
              <a:rPr lang="en-US" sz="2200" dirty="0"/>
              <a:t>The Pharisees</a:t>
            </a:r>
          </a:p>
          <a:p>
            <a:pPr lvl="1"/>
            <a:r>
              <a:rPr lang="en-US" sz="2200" dirty="0"/>
              <a:t>The Herodians</a:t>
            </a:r>
          </a:p>
          <a:p>
            <a:pPr lvl="1"/>
            <a:r>
              <a:rPr lang="en-US" sz="2200" dirty="0"/>
              <a:t>The Sadducees</a:t>
            </a:r>
          </a:p>
        </p:txBody>
      </p:sp>
      <p:sp>
        <p:nvSpPr>
          <p:cNvPr id="4" name="Footer Placeholder 3">
            <a:extLst>
              <a:ext uri="{FF2B5EF4-FFF2-40B4-BE49-F238E27FC236}">
                <a16:creationId xmlns:a16="http://schemas.microsoft.com/office/drawing/2014/main" id="{2C159AAE-15A7-4D56-A0EE-E473C9EE1538}"/>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02B1390F-59FC-4FCA-A30C-20270B47F97F}"/>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2745244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45AED-E285-46B1-8A24-D1A32BD17723}"/>
              </a:ext>
            </a:extLst>
          </p:cNvPr>
          <p:cNvSpPr>
            <a:spLocks noGrp="1"/>
          </p:cNvSpPr>
          <p:nvPr>
            <p:ph type="title"/>
          </p:nvPr>
        </p:nvSpPr>
        <p:spPr/>
        <p:txBody>
          <a:bodyPr/>
          <a:lstStyle/>
          <a:p>
            <a:r>
              <a:rPr lang="en-US" dirty="0"/>
              <a:t>Chapter 2</a:t>
            </a:r>
          </a:p>
        </p:txBody>
      </p:sp>
      <p:sp>
        <p:nvSpPr>
          <p:cNvPr id="3" name="Content Placeholder 2">
            <a:extLst>
              <a:ext uri="{FF2B5EF4-FFF2-40B4-BE49-F238E27FC236}">
                <a16:creationId xmlns:a16="http://schemas.microsoft.com/office/drawing/2014/main" id="{EC9B382C-ABF2-4CE2-9828-2BD902CCC0AA}"/>
              </a:ext>
            </a:extLst>
          </p:cNvPr>
          <p:cNvSpPr>
            <a:spLocks noGrp="1"/>
          </p:cNvSpPr>
          <p:nvPr>
            <p:ph idx="1"/>
          </p:nvPr>
        </p:nvSpPr>
        <p:spPr/>
        <p:txBody>
          <a:bodyPr/>
          <a:lstStyle/>
          <a:p>
            <a:pPr lvl="0"/>
            <a:r>
              <a:rPr lang="en-US" sz="2400" dirty="0"/>
              <a:t>Jesus heals the Paralytic</a:t>
            </a:r>
          </a:p>
          <a:p>
            <a:pPr lvl="0"/>
            <a:r>
              <a:rPr lang="en-US" sz="2400" dirty="0"/>
              <a:t>Jesus calls Levi</a:t>
            </a:r>
          </a:p>
          <a:p>
            <a:pPr lvl="1"/>
            <a:r>
              <a:rPr lang="en-US" sz="2400" dirty="0"/>
              <a:t>Same person as Matthew</a:t>
            </a:r>
          </a:p>
          <a:p>
            <a:pPr lvl="0"/>
            <a:r>
              <a:rPr lang="en-US" sz="2400" dirty="0"/>
              <a:t>The Question about Fasting</a:t>
            </a:r>
          </a:p>
          <a:p>
            <a:pPr lvl="0"/>
            <a:r>
              <a:rPr lang="en-US" sz="2400" dirty="0"/>
              <a:t>A Teaching about the Sabbath</a:t>
            </a:r>
          </a:p>
          <a:p>
            <a:endParaRPr lang="en-US" dirty="0"/>
          </a:p>
        </p:txBody>
      </p:sp>
      <p:sp>
        <p:nvSpPr>
          <p:cNvPr id="4" name="Footer Placeholder 3">
            <a:extLst>
              <a:ext uri="{FF2B5EF4-FFF2-40B4-BE49-F238E27FC236}">
                <a16:creationId xmlns:a16="http://schemas.microsoft.com/office/drawing/2014/main" id="{B5F57FD2-04AB-43D3-833C-309AA338387F}"/>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48233F25-1075-49BB-B960-8A91A8074DE8}"/>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82574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39E97-A894-48F0-A9CD-F3BC7FF172EC}"/>
              </a:ext>
            </a:extLst>
          </p:cNvPr>
          <p:cNvSpPr>
            <a:spLocks noGrp="1"/>
          </p:cNvSpPr>
          <p:nvPr>
            <p:ph type="title"/>
          </p:nvPr>
        </p:nvSpPr>
        <p:spPr/>
        <p:txBody>
          <a:bodyPr/>
          <a:lstStyle/>
          <a:p>
            <a:r>
              <a:rPr lang="en-US" dirty="0"/>
              <a:t>Chapter 2 (continued)</a:t>
            </a:r>
          </a:p>
        </p:txBody>
      </p:sp>
      <p:sp>
        <p:nvSpPr>
          <p:cNvPr id="3" name="Content Placeholder 2">
            <a:extLst>
              <a:ext uri="{FF2B5EF4-FFF2-40B4-BE49-F238E27FC236}">
                <a16:creationId xmlns:a16="http://schemas.microsoft.com/office/drawing/2014/main" id="{A25F7716-3702-46F0-AD6C-40721F693FBF}"/>
              </a:ext>
            </a:extLst>
          </p:cNvPr>
          <p:cNvSpPr>
            <a:spLocks noGrp="1"/>
          </p:cNvSpPr>
          <p:nvPr>
            <p:ph idx="1"/>
          </p:nvPr>
        </p:nvSpPr>
        <p:spPr/>
        <p:txBody>
          <a:bodyPr/>
          <a:lstStyle/>
          <a:p>
            <a:r>
              <a:rPr lang="en-US" sz="2400" dirty="0"/>
              <a:t>Paralytic’s sins are forgiven based on the faith of the four men who brought him!</a:t>
            </a:r>
          </a:p>
          <a:p>
            <a:pPr lvl="1"/>
            <a:r>
              <a:rPr lang="en-US" sz="2000" dirty="0"/>
              <a:t>Infant Baptism</a:t>
            </a:r>
          </a:p>
          <a:p>
            <a:pPr lvl="1"/>
            <a:r>
              <a:rPr lang="en-US" sz="2000" dirty="0"/>
              <a:t>Only God can forgive sins</a:t>
            </a:r>
          </a:p>
          <a:p>
            <a:pPr lvl="1"/>
            <a:r>
              <a:rPr lang="en-US" sz="2000" dirty="0"/>
              <a:t>Blasphemy???</a:t>
            </a:r>
          </a:p>
          <a:p>
            <a:r>
              <a:rPr lang="en-US" sz="2400" dirty="0"/>
              <a:t>Son of Man</a:t>
            </a:r>
          </a:p>
          <a:p>
            <a:pPr lvl="1"/>
            <a:r>
              <a:rPr lang="en-US" sz="2000" dirty="0"/>
              <a:t>Cures the man and uses this “title?”</a:t>
            </a:r>
          </a:p>
          <a:p>
            <a:pPr lvl="1"/>
            <a:r>
              <a:rPr lang="en-US" sz="2000" dirty="0"/>
              <a:t>Daniel 7:13-14</a:t>
            </a:r>
          </a:p>
        </p:txBody>
      </p:sp>
      <p:sp>
        <p:nvSpPr>
          <p:cNvPr id="4" name="Footer Placeholder 3">
            <a:extLst>
              <a:ext uri="{FF2B5EF4-FFF2-40B4-BE49-F238E27FC236}">
                <a16:creationId xmlns:a16="http://schemas.microsoft.com/office/drawing/2014/main" id="{32DD1F79-7640-4FA5-800C-2B66A246740D}"/>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7463BDA0-A8E3-4447-8268-9FDDC6C74FF1}"/>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19784351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B9315-B06F-420B-BE0C-25807F6F3EF5}"/>
              </a:ext>
            </a:extLst>
          </p:cNvPr>
          <p:cNvSpPr>
            <a:spLocks noGrp="1"/>
          </p:cNvSpPr>
          <p:nvPr>
            <p:ph type="title"/>
          </p:nvPr>
        </p:nvSpPr>
        <p:spPr/>
        <p:txBody>
          <a:bodyPr/>
          <a:lstStyle/>
          <a:p>
            <a:r>
              <a:rPr lang="en-US" dirty="0"/>
              <a:t>Chapter 2 (continued)</a:t>
            </a:r>
          </a:p>
        </p:txBody>
      </p:sp>
      <p:sp>
        <p:nvSpPr>
          <p:cNvPr id="3" name="Content Placeholder 2">
            <a:extLst>
              <a:ext uri="{FF2B5EF4-FFF2-40B4-BE49-F238E27FC236}">
                <a16:creationId xmlns:a16="http://schemas.microsoft.com/office/drawing/2014/main" id="{DECC785C-EB88-480C-9C23-756DE9C81913}"/>
              </a:ext>
            </a:extLst>
          </p:cNvPr>
          <p:cNvSpPr>
            <a:spLocks noGrp="1"/>
          </p:cNvSpPr>
          <p:nvPr>
            <p:ph idx="1"/>
          </p:nvPr>
        </p:nvSpPr>
        <p:spPr/>
        <p:txBody>
          <a:bodyPr>
            <a:normAutofit/>
          </a:bodyPr>
          <a:lstStyle/>
          <a:p>
            <a:r>
              <a:rPr lang="en-US" dirty="0"/>
              <a:t>Jesus and his disciples are plucking and eating wheat on the Sabbath, Pharisees cry foul!</a:t>
            </a:r>
          </a:p>
          <a:p>
            <a:r>
              <a:rPr lang="en-US" dirty="0"/>
              <a:t>Jesus equates their actions to King David – No one messes with David!</a:t>
            </a:r>
          </a:p>
          <a:p>
            <a:r>
              <a:rPr lang="en-US" dirty="0"/>
              <a:t>Says that the High Priest is Abiathar!  What??</a:t>
            </a:r>
          </a:p>
          <a:p>
            <a:r>
              <a:rPr lang="en-US" dirty="0"/>
              <a:t>1 Samuel 21:2 says Ahimelech, Abiathar’s father, was Priest during this event.</a:t>
            </a:r>
          </a:p>
          <a:p>
            <a:r>
              <a:rPr lang="en-US" dirty="0"/>
              <a:t>Did Christ make a mistake?  Did Mark make a mistake?</a:t>
            </a:r>
          </a:p>
          <a:p>
            <a:r>
              <a:rPr lang="en-US" dirty="0"/>
              <a:t>OR, was Jesus sending a message?</a:t>
            </a:r>
          </a:p>
          <a:p>
            <a:r>
              <a:rPr lang="en-US" dirty="0"/>
              <a:t>Abiathar is infamous for being the end of the line of High Priests when he opposed Solomon, the Son of David (1 Kings 2:26-27).</a:t>
            </a:r>
          </a:p>
          <a:p>
            <a:r>
              <a:rPr lang="en-US" dirty="0"/>
              <a:t>Are the Pharisees making the same mistake?</a:t>
            </a:r>
          </a:p>
          <a:p>
            <a:endParaRPr lang="en-US" dirty="0"/>
          </a:p>
        </p:txBody>
      </p:sp>
      <p:sp>
        <p:nvSpPr>
          <p:cNvPr id="4" name="Footer Placeholder 3">
            <a:extLst>
              <a:ext uri="{FF2B5EF4-FFF2-40B4-BE49-F238E27FC236}">
                <a16:creationId xmlns:a16="http://schemas.microsoft.com/office/drawing/2014/main" id="{D95C2C4D-59DB-4131-B34C-C3DE5B8FFB3B}"/>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2D5B46CA-9B13-4464-B6C6-B19E5EA08CC7}"/>
              </a:ext>
            </a:extLst>
          </p:cNvPr>
          <p:cNvSpPr>
            <a:spLocks noGrp="1"/>
          </p:cNvSpPr>
          <p:nvPr>
            <p:ph type="sldNum" sz="quarter" idx="12"/>
          </p:nvPr>
        </p:nvSpPr>
        <p:spPr/>
        <p:txBody>
          <a:bodyPr/>
          <a:lstStyle/>
          <a:p>
            <a:fld id="{519954A3-9DFD-4C44-94BA-B95130A3BA1C}" type="slidenum">
              <a:rPr lang="en-US" smtClean="0"/>
              <a:t>6</a:t>
            </a:fld>
            <a:endParaRPr lang="en-US" dirty="0"/>
          </a:p>
        </p:txBody>
      </p:sp>
    </p:spTree>
    <p:extLst>
      <p:ext uri="{BB962C8B-B14F-4D97-AF65-F5344CB8AC3E}">
        <p14:creationId xmlns:p14="http://schemas.microsoft.com/office/powerpoint/2010/main" val="20165149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5E30B9-BADE-4BD8-94CD-A59085DB849D}"/>
              </a:ext>
            </a:extLst>
          </p:cNvPr>
          <p:cNvSpPr>
            <a:spLocks noGrp="1"/>
          </p:cNvSpPr>
          <p:nvPr>
            <p:ph type="title"/>
          </p:nvPr>
        </p:nvSpPr>
        <p:spPr/>
        <p:txBody>
          <a:bodyPr/>
          <a:lstStyle/>
          <a:p>
            <a:r>
              <a:rPr lang="en-US" dirty="0"/>
              <a:t>Chapter 3</a:t>
            </a:r>
          </a:p>
        </p:txBody>
      </p:sp>
      <p:sp>
        <p:nvSpPr>
          <p:cNvPr id="3" name="Content Placeholder 2">
            <a:extLst>
              <a:ext uri="{FF2B5EF4-FFF2-40B4-BE49-F238E27FC236}">
                <a16:creationId xmlns:a16="http://schemas.microsoft.com/office/drawing/2014/main" id="{96E19625-7C03-417A-BD20-F84A0437BD19}"/>
              </a:ext>
            </a:extLst>
          </p:cNvPr>
          <p:cNvSpPr>
            <a:spLocks noGrp="1"/>
          </p:cNvSpPr>
          <p:nvPr>
            <p:ph idx="1"/>
          </p:nvPr>
        </p:nvSpPr>
        <p:spPr/>
        <p:txBody>
          <a:bodyPr/>
          <a:lstStyle/>
          <a:p>
            <a:pPr lvl="0"/>
            <a:r>
              <a:rPr lang="en-US" dirty="0"/>
              <a:t>The Man with the Withered Hand</a:t>
            </a:r>
          </a:p>
          <a:p>
            <a:pPr lvl="1"/>
            <a:r>
              <a:rPr lang="en-US" dirty="0"/>
              <a:t>Controversy Event</a:t>
            </a:r>
          </a:p>
          <a:p>
            <a:pPr lvl="0"/>
            <a:r>
              <a:rPr lang="en-US" dirty="0"/>
              <a:t>The Multitude by the Sea</a:t>
            </a:r>
          </a:p>
          <a:p>
            <a:pPr lvl="1"/>
            <a:r>
              <a:rPr lang="en-US" dirty="0"/>
              <a:t>Messianic secret</a:t>
            </a:r>
          </a:p>
          <a:p>
            <a:pPr lvl="0"/>
            <a:r>
              <a:rPr lang="en-US" dirty="0"/>
              <a:t>Jesus appoints the Twelve</a:t>
            </a:r>
          </a:p>
          <a:p>
            <a:pPr lvl="0"/>
            <a:r>
              <a:rPr lang="en-US" dirty="0"/>
              <a:t>Jesus and Beelzebul</a:t>
            </a:r>
          </a:p>
          <a:p>
            <a:pPr lvl="0"/>
            <a:r>
              <a:rPr lang="en-US" dirty="0"/>
              <a:t>The True Kindred of Jesus</a:t>
            </a:r>
          </a:p>
          <a:p>
            <a:endParaRPr lang="en-US" dirty="0"/>
          </a:p>
        </p:txBody>
      </p:sp>
      <p:sp>
        <p:nvSpPr>
          <p:cNvPr id="4" name="Footer Placeholder 3">
            <a:extLst>
              <a:ext uri="{FF2B5EF4-FFF2-40B4-BE49-F238E27FC236}">
                <a16:creationId xmlns:a16="http://schemas.microsoft.com/office/drawing/2014/main" id="{1230FFDA-0AD3-44D7-A6FB-37DAC9926DBC}"/>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DD8593DA-B403-4993-B3B8-B8872DDD90F2}"/>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37755637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074FB-622C-4A2D-8F31-BEA74D7CD0BC}"/>
              </a:ext>
            </a:extLst>
          </p:cNvPr>
          <p:cNvSpPr>
            <a:spLocks noGrp="1"/>
          </p:cNvSpPr>
          <p:nvPr>
            <p:ph type="title"/>
          </p:nvPr>
        </p:nvSpPr>
        <p:spPr/>
        <p:txBody>
          <a:bodyPr/>
          <a:lstStyle/>
          <a:p>
            <a:r>
              <a:rPr lang="en-US" dirty="0"/>
              <a:t>Chapter 3 (continued)</a:t>
            </a:r>
          </a:p>
        </p:txBody>
      </p:sp>
      <p:sp>
        <p:nvSpPr>
          <p:cNvPr id="3" name="Content Placeholder 2">
            <a:extLst>
              <a:ext uri="{FF2B5EF4-FFF2-40B4-BE49-F238E27FC236}">
                <a16:creationId xmlns:a16="http://schemas.microsoft.com/office/drawing/2014/main" id="{F8BFFCD2-1E12-49EE-AED8-7A86CA894A5F}"/>
              </a:ext>
            </a:extLst>
          </p:cNvPr>
          <p:cNvSpPr>
            <a:spLocks noGrp="1"/>
          </p:cNvSpPr>
          <p:nvPr>
            <p:ph idx="1"/>
          </p:nvPr>
        </p:nvSpPr>
        <p:spPr/>
        <p:txBody>
          <a:bodyPr/>
          <a:lstStyle/>
          <a:p>
            <a:r>
              <a:rPr lang="en-US" dirty="0"/>
              <a:t>Names of the Twelve Apostles</a:t>
            </a:r>
          </a:p>
          <a:p>
            <a:pPr lvl="1"/>
            <a:r>
              <a:rPr lang="en-US" dirty="0"/>
              <a:t>Matthew 10:2-4</a:t>
            </a:r>
          </a:p>
          <a:p>
            <a:pPr lvl="1"/>
            <a:r>
              <a:rPr lang="en-US" dirty="0"/>
              <a:t>Luke 6:14-16</a:t>
            </a:r>
          </a:p>
          <a:p>
            <a:pPr lvl="1"/>
            <a:r>
              <a:rPr lang="en-US" dirty="0"/>
              <a:t>Acts 1:13</a:t>
            </a:r>
          </a:p>
          <a:p>
            <a:r>
              <a:rPr lang="en-US" dirty="0"/>
              <a:t>Thaddaeus – Judas, Son of James</a:t>
            </a:r>
          </a:p>
          <a:p>
            <a:r>
              <a:rPr lang="en-US" dirty="0"/>
              <a:t>Simon, the Cananaean – Simon, the Zealot</a:t>
            </a:r>
          </a:p>
          <a:p>
            <a:r>
              <a:rPr lang="en-US" dirty="0"/>
              <a:t>Twelve Apostles – Twelve Sons of Jacob</a:t>
            </a:r>
          </a:p>
          <a:p>
            <a:r>
              <a:rPr lang="en-US" dirty="0"/>
              <a:t>James and John, the sons of thunder!</a:t>
            </a:r>
          </a:p>
        </p:txBody>
      </p:sp>
      <p:sp>
        <p:nvSpPr>
          <p:cNvPr id="4" name="Footer Placeholder 3">
            <a:extLst>
              <a:ext uri="{FF2B5EF4-FFF2-40B4-BE49-F238E27FC236}">
                <a16:creationId xmlns:a16="http://schemas.microsoft.com/office/drawing/2014/main" id="{0D208B05-962E-47C2-8248-9F00753AFFA6}"/>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A16D9C33-335B-4D4C-898A-D7C1E8C51244}"/>
              </a:ext>
            </a:extLst>
          </p:cNvPr>
          <p:cNvSpPr>
            <a:spLocks noGrp="1"/>
          </p:cNvSpPr>
          <p:nvPr>
            <p:ph type="sldNum" sz="quarter" idx="12"/>
          </p:nvPr>
        </p:nvSpPr>
        <p:spPr/>
        <p:txBody>
          <a:bodyPr/>
          <a:lstStyle/>
          <a:p>
            <a:fld id="{519954A3-9DFD-4C44-94BA-B95130A3BA1C}" type="slidenum">
              <a:rPr lang="en-US" smtClean="0"/>
              <a:t>8</a:t>
            </a:fld>
            <a:endParaRPr lang="en-US" dirty="0"/>
          </a:p>
        </p:txBody>
      </p:sp>
    </p:spTree>
    <p:extLst>
      <p:ext uri="{BB962C8B-B14F-4D97-AF65-F5344CB8AC3E}">
        <p14:creationId xmlns:p14="http://schemas.microsoft.com/office/powerpoint/2010/main" val="5480392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CE2A1-1B08-4BAD-84A7-A4992238F6B8}"/>
              </a:ext>
            </a:extLst>
          </p:cNvPr>
          <p:cNvSpPr>
            <a:spLocks noGrp="1"/>
          </p:cNvSpPr>
          <p:nvPr>
            <p:ph type="title"/>
          </p:nvPr>
        </p:nvSpPr>
        <p:spPr/>
        <p:txBody>
          <a:bodyPr/>
          <a:lstStyle/>
          <a:p>
            <a:r>
              <a:rPr lang="en-US" dirty="0"/>
              <a:t>Chapter 3 (continued)</a:t>
            </a:r>
          </a:p>
        </p:txBody>
      </p:sp>
      <p:sp>
        <p:nvSpPr>
          <p:cNvPr id="3" name="Content Placeholder 2">
            <a:extLst>
              <a:ext uri="{FF2B5EF4-FFF2-40B4-BE49-F238E27FC236}">
                <a16:creationId xmlns:a16="http://schemas.microsoft.com/office/drawing/2014/main" id="{A5E6AF59-0DFF-4182-8E2D-3A7A9E5334B5}"/>
              </a:ext>
            </a:extLst>
          </p:cNvPr>
          <p:cNvSpPr>
            <a:spLocks noGrp="1"/>
          </p:cNvSpPr>
          <p:nvPr>
            <p:ph idx="1"/>
          </p:nvPr>
        </p:nvSpPr>
        <p:spPr/>
        <p:txBody>
          <a:bodyPr>
            <a:normAutofit/>
          </a:bodyPr>
          <a:lstStyle/>
          <a:p>
            <a:r>
              <a:rPr lang="en-US" sz="2400" dirty="0"/>
              <a:t>Friends and relatives think he’s excessive</a:t>
            </a:r>
          </a:p>
          <a:p>
            <a:r>
              <a:rPr lang="en-US" sz="2400" dirty="0"/>
              <a:t>Scribes think he possessed by Beelzebul, the Ruler of the Demons???</a:t>
            </a:r>
          </a:p>
          <a:p>
            <a:r>
              <a:rPr lang="en-US" sz="2400" dirty="0"/>
              <a:t>Jesus gives them a logic lesson</a:t>
            </a:r>
          </a:p>
          <a:p>
            <a:r>
              <a:rPr lang="en-US" sz="2400" dirty="0"/>
              <a:t>Then he accuses them of the UNFORGIVABLE SIN!</a:t>
            </a:r>
          </a:p>
          <a:p>
            <a:r>
              <a:rPr lang="en-US" sz="2400" dirty="0"/>
              <a:t>Lastly, following the will of God increases your family!</a:t>
            </a:r>
          </a:p>
        </p:txBody>
      </p:sp>
      <p:sp>
        <p:nvSpPr>
          <p:cNvPr id="4" name="Footer Placeholder 3">
            <a:extLst>
              <a:ext uri="{FF2B5EF4-FFF2-40B4-BE49-F238E27FC236}">
                <a16:creationId xmlns:a16="http://schemas.microsoft.com/office/drawing/2014/main" id="{41BD1CF1-E4B8-4677-9467-20B141F8DCA0}"/>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E964B26F-387B-486D-AB83-FE7EBE5F05C1}"/>
              </a:ext>
            </a:extLst>
          </p:cNvPr>
          <p:cNvSpPr>
            <a:spLocks noGrp="1"/>
          </p:cNvSpPr>
          <p:nvPr>
            <p:ph type="sldNum" sz="quarter" idx="12"/>
          </p:nvPr>
        </p:nvSpPr>
        <p:spPr/>
        <p:txBody>
          <a:bodyPr/>
          <a:lstStyle/>
          <a:p>
            <a:fld id="{519954A3-9DFD-4C44-94BA-B95130A3BA1C}" type="slidenum">
              <a:rPr lang="en-US" smtClean="0"/>
              <a:t>9</a:t>
            </a:fld>
            <a:endParaRPr lang="en-US" dirty="0"/>
          </a:p>
        </p:txBody>
      </p:sp>
    </p:spTree>
    <p:extLst>
      <p:ext uri="{BB962C8B-B14F-4D97-AF65-F5344CB8AC3E}">
        <p14:creationId xmlns:p14="http://schemas.microsoft.com/office/powerpoint/2010/main" val="1586495312"/>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1_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3.xml><?xml version="1.0" encoding="utf-8"?>
<a:theme xmlns:a="http://schemas.openxmlformats.org/drawingml/2006/main" name="2_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4.xml><?xml version="1.0" encoding="utf-8"?>
<a:theme xmlns:a="http://schemas.openxmlformats.org/drawingml/2006/main" name="3_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1630</TotalTime>
  <Words>1829</Words>
  <Application>Microsoft Office PowerPoint</Application>
  <PresentationFormat>Widescreen</PresentationFormat>
  <Paragraphs>148</Paragraphs>
  <Slides>13</Slides>
  <Notes>12</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13</vt:i4>
      </vt:variant>
    </vt:vector>
  </HeadingPairs>
  <TitlesOfParts>
    <vt:vector size="21" baseType="lpstr">
      <vt:lpstr>Arial</vt:lpstr>
      <vt:lpstr>Calibri</vt:lpstr>
      <vt:lpstr>Trebuchet MS</vt:lpstr>
      <vt:lpstr>Wingdings 3</vt:lpstr>
      <vt:lpstr>Facet</vt:lpstr>
      <vt:lpstr>1_Facet</vt:lpstr>
      <vt:lpstr>2_Facet</vt:lpstr>
      <vt:lpstr>3_Facet</vt:lpstr>
      <vt:lpstr>The Gospel According to St. Mark</vt:lpstr>
      <vt:lpstr>Opening Prayer</vt:lpstr>
      <vt:lpstr>Introduction</vt:lpstr>
      <vt:lpstr>Chapter 2</vt:lpstr>
      <vt:lpstr>Chapter 2 (continued)</vt:lpstr>
      <vt:lpstr>Chapter 2 (continued)</vt:lpstr>
      <vt:lpstr>Chapter 3</vt:lpstr>
      <vt:lpstr>Chapter 3 (continued)</vt:lpstr>
      <vt:lpstr>Chapter 3 (continued)</vt:lpstr>
      <vt:lpstr>Chapter 4</vt:lpstr>
      <vt:lpstr>Chapter 4 (continued)</vt:lpstr>
      <vt:lpstr>Chapter 5</vt:lpstr>
      <vt:lpstr>Closing Prayer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50</cp:revision>
  <cp:lastPrinted>2018-11-06T21:49:55Z</cp:lastPrinted>
  <dcterms:created xsi:type="dcterms:W3CDTF">2017-09-26T22:01:53Z</dcterms:created>
  <dcterms:modified xsi:type="dcterms:W3CDTF">2019-02-12T22:23:40Z</dcterms:modified>
</cp:coreProperties>
</file>