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69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3" r:id="rId10"/>
    <p:sldId id="270" r:id="rId11"/>
  </p:sldIdLst>
  <p:sldSz cx="12192000" cy="6858000"/>
  <p:notesSz cx="7102475" cy="9388475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77" y="5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7739" cy="471054"/>
          </a:xfrm>
          <a:prstGeom prst="rect">
            <a:avLst/>
          </a:prstGeom>
        </p:spPr>
        <p:txBody>
          <a:bodyPr vert="horz" lIns="94229" tIns="47114" rIns="94229" bIns="47114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23092" y="0"/>
            <a:ext cx="3077739" cy="471054"/>
          </a:xfrm>
          <a:prstGeom prst="rect">
            <a:avLst/>
          </a:prstGeom>
        </p:spPr>
        <p:txBody>
          <a:bodyPr vert="horz" lIns="94229" tIns="47114" rIns="94229" bIns="47114" rtlCol="0"/>
          <a:lstStyle>
            <a:lvl1pPr algn="r">
              <a:defRPr sz="1200"/>
            </a:lvl1pPr>
          </a:lstStyle>
          <a:p>
            <a:fld id="{842E008B-2BF1-4176-952A-417346ECEAEF}" type="datetimeFigureOut">
              <a:rPr lang="en-US" smtClean="0"/>
              <a:t>10/25/2018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35013" y="1173163"/>
            <a:ext cx="5632450" cy="31686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229" tIns="47114" rIns="94229" bIns="47114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10248" y="4518204"/>
            <a:ext cx="5681980" cy="3696712"/>
          </a:xfrm>
          <a:prstGeom prst="rect">
            <a:avLst/>
          </a:prstGeom>
        </p:spPr>
        <p:txBody>
          <a:bodyPr vert="horz" lIns="94229" tIns="47114" rIns="94229" bIns="47114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917422"/>
            <a:ext cx="3077739" cy="471053"/>
          </a:xfrm>
          <a:prstGeom prst="rect">
            <a:avLst/>
          </a:prstGeom>
        </p:spPr>
        <p:txBody>
          <a:bodyPr vert="horz" lIns="94229" tIns="47114" rIns="94229" bIns="47114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3092" y="8917422"/>
            <a:ext cx="3077739" cy="471053"/>
          </a:xfrm>
          <a:prstGeom prst="rect">
            <a:avLst/>
          </a:prstGeom>
        </p:spPr>
        <p:txBody>
          <a:bodyPr vert="horz" lIns="94229" tIns="47114" rIns="94229" bIns="47114" rtlCol="0" anchor="b"/>
          <a:lstStyle>
            <a:lvl1pPr algn="r">
              <a:defRPr sz="1200"/>
            </a:lvl1pPr>
          </a:lstStyle>
          <a:p>
            <a:fld id="{A6D044DB-C52B-4B3A-B822-D5188B8B87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80149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sp>
          <p:nvSpPr>
            <p:cNvPr id="15" name="Freeform 14"/>
            <p:cNvSpPr/>
            <p:nvPr/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DA6473-4737-4437-A448-43BE11227DF4}" type="datetime1">
              <a:rPr lang="en-US" smtClean="0"/>
              <a:t>10/25/2018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 dirty="0"/>
              <a:t>©Copyright, 2018 The Relentless Catholic.  All Rights Reserved.</a:t>
            </a:r>
            <a:endParaRPr lang="en-US" dirty="0"/>
          </a:p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3C0CFCC1-4DBD-4EA3-821C-68070C5CB590}"/>
              </a:ext>
            </a:extLst>
          </p:cNvPr>
          <p:cNvPicPr/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20350" y="0"/>
            <a:ext cx="1771650" cy="135763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4544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569998-6486-473B-9CDB-71ED3F279B89}" type="datetime1">
              <a:rPr lang="en-US" smtClean="0"/>
              <a:t>10/25/2018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©Copyright, 2018 The Relentless Catholic.  All Rights Reserved.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51724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F69410-C048-4BFD-A549-49F926C9DF8B}" type="datetime1">
              <a:rPr lang="en-US" smtClean="0"/>
              <a:t>10/25/2018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©Copyright, 2018 The Relentless Catholic.  All Rights Reserved.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57427005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9DAC0-830A-4E8D-A021-560120EAB2D6}" type="datetime1">
              <a:rPr lang="en-US" smtClean="0"/>
              <a:t>10/25/2018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©Copyright, 2018 The Relentless Catholic.  All Rights Reserved.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757516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5BE383-15FA-467D-8456-DD16D75D1232}" type="datetime1">
              <a:rPr lang="en-US" smtClean="0"/>
              <a:t>10/25/2018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©Copyright, 2018 The Relentless Catholic.  All Rights Reserved.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141313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0F9D81-F7A8-4346-9CDD-44895E680CFB}" type="datetime1">
              <a:rPr lang="en-US" smtClean="0"/>
              <a:t>10/25/2018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©Copyright, 2018 The Relentless Catholic.  All Rights Reserved.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340059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ABDC00-C98E-4AE4-82D3-0C582A009359}" type="datetime1">
              <a:rPr lang="en-US" smtClean="0"/>
              <a:t>10/25/2018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©Copyright, 2018 The Relentless Catholic.  All Rights Reserved.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056244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F66F09-AF73-4422-A0AA-BC8598F6A10F}" type="datetime1">
              <a:rPr lang="en-US" smtClean="0"/>
              <a:t>10/25/2018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©Copyright, 2018 The Relentless Catholic.  All Rights Reserved.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94441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521B9C-798E-4583-8C76-FB8C64970DBC}" type="datetime1">
              <a:rPr lang="en-US" smtClean="0"/>
              <a:t>10/25/2018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 dirty="0"/>
              <a:t>©Copyright, 2018 The Relentless Catholic.  All Rights Reserved.</a:t>
            </a:r>
            <a:endParaRPr lang="en-US" dirty="0"/>
          </a:p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E10FF24-73F1-46E4-B214-68FE86FCA849}"/>
              </a:ext>
            </a:extLst>
          </p:cNvPr>
          <p:cNvPicPr/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20350" y="0"/>
            <a:ext cx="1771650" cy="135763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7027675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75DC76-E6DD-4AFF-8DC6-CB39EBAAFC84}" type="datetime1">
              <a:rPr lang="en-US" smtClean="0"/>
              <a:t>10/25/2018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©Copyright, 2018 The Relentless Catholic.  All Rights Reserved.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88666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2A6B42-A2F8-4AB7-9FDA-5DEE034D21E2}" type="datetime1">
              <a:rPr lang="en-US" smtClean="0"/>
              <a:t>10/25/2018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©Copyright, 2018 The Relentless Catholic.  All Rights Reserved.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71503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450B16-CC4F-4957-9268-7DEA2C136E27}" type="datetime1">
              <a:rPr lang="en-US" smtClean="0"/>
              <a:t>10/25/2018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©Copyright, 2018 The Relentless Catholic.  All Rights Reserved. 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19644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6D177E-5329-4603-941F-297029918C45}" type="datetime1">
              <a:rPr lang="en-US" smtClean="0"/>
              <a:t>10/25/2018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©Copyright, 2018 The Relentless Catholic.  All Rights Reserved.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26052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F8CEC5-EFC9-4BE9-8F29-3E8FB06F7517}" type="datetime1">
              <a:rPr lang="en-US" smtClean="0"/>
              <a:t>10/25/2018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 dirty="0"/>
              <a:t>©Copyright, 2018 The Relentless Catholic.  All Rights Reserved.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6F8D89C-F266-4E70-8394-3F9FEF42EEC1}"/>
              </a:ext>
            </a:extLst>
          </p:cNvPr>
          <p:cNvPicPr/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20350" y="0"/>
            <a:ext cx="1771650" cy="135763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5985745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9469C5-E93A-4B7E-8627-A51141C449DC}" type="datetime1">
              <a:rPr lang="en-US" smtClean="0"/>
              <a:t>10/25/2018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©Copyright, 2018 The Relentless Catholic.  All Rights Reserved.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4818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©Copyright, 2018 The Relentless Catholic.  All Rights Reserved.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4F6D00-6457-4F23-AECF-59679649A13B}" type="datetime1">
              <a:rPr lang="en-US" smtClean="0"/>
              <a:t>10/25/2018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77301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76337F-53B3-453D-A0E3-80200FA17A0B}" type="datetime1">
              <a:rPr lang="en-US" smtClean="0"/>
              <a:t>10/25/2018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©Copyright, 2018 The Relentless Catholic.  All Rights Reserved.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88370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  <p:sldLayoutId id="2147483679" r:id="rId10"/>
    <p:sldLayoutId id="2147483680" r:id="rId11"/>
    <p:sldLayoutId id="2147483681" r:id="rId12"/>
    <p:sldLayoutId id="2147483682" r:id="rId13"/>
    <p:sldLayoutId id="2147483683" r:id="rId14"/>
    <p:sldLayoutId id="2147483684" r:id="rId15"/>
    <p:sldLayoutId id="2147483685" r:id="rId16"/>
  </p:sldLayoutIdLst>
  <p:hf hdr="0" dt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57DB82-659B-415E-AA97-3A405D2B1D4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dirty="0"/>
              <a:t>The Gospel According to</a:t>
            </a:r>
            <a:br>
              <a:rPr lang="en-US" dirty="0"/>
            </a:br>
            <a:r>
              <a:rPr lang="en-US" dirty="0"/>
              <a:t>St. Mark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AF8EF5D-9D1B-46AF-B280-885976026A1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82180" y="4050833"/>
            <a:ext cx="8191823" cy="1096899"/>
          </a:xfrm>
        </p:spPr>
        <p:txBody>
          <a:bodyPr>
            <a:normAutofit/>
          </a:bodyPr>
          <a:lstStyle/>
          <a:p>
            <a:r>
              <a:rPr lang="en-US" sz="2400" dirty="0"/>
              <a:t>Lesson 1: Context and Overview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F4B25FA-4301-401C-AEB0-6B332FE87E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/>
              <a:t>©Copyright, 2018 The Relentless Catholic.  All Rights Reserved.</a:t>
            </a:r>
            <a:endParaRPr lang="en-US"/>
          </a:p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BC9F371-67C3-4C2E-AA0D-F513AB2B2D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018370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6E3837-EC28-46B9-80E2-CDC85FC52D4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Closing Prayer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E5D0E4F-1B8E-4E5C-A74B-12CA7DA73FA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1A9B041-5C63-42B9-8B8F-8D506BF410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/>
              <a:t>©Copyright, 2018 The Relentless Catholic.  All Rights Reserved.</a:t>
            </a:r>
            <a:endParaRPr lang="en-US"/>
          </a:p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FABE562-0A3B-420C-AE80-8FA7F6996C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69518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B3135A-494C-4AF3-8FBA-45FBB88FFC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Background Information on the Mark’s Gospel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8AEC779-D7DC-4A5C-B22F-677B8995D8E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Gospels</a:t>
            </a:r>
          </a:p>
          <a:p>
            <a:r>
              <a:rPr lang="en-US" sz="2400" dirty="0"/>
              <a:t>Authorship</a:t>
            </a:r>
          </a:p>
          <a:p>
            <a:r>
              <a:rPr lang="en-US" sz="2400" dirty="0"/>
              <a:t>Dating</a:t>
            </a:r>
          </a:p>
          <a:p>
            <a:r>
              <a:rPr lang="en-US" sz="2400" dirty="0"/>
              <a:t>Audience</a:t>
            </a:r>
          </a:p>
          <a:p>
            <a:r>
              <a:rPr lang="en-US" sz="2400" dirty="0"/>
              <a:t>Themes/Characteristics</a:t>
            </a:r>
          </a:p>
          <a:p>
            <a:r>
              <a:rPr lang="en-US" sz="2400" dirty="0"/>
              <a:t>Structure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174E387-981A-4EBA-A5BF-606771DAEC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/>
              <a:t>©Copyright, 2018 The Relentless Catholic.  All Rights Reserved.</a:t>
            </a:r>
            <a:endParaRPr lang="en-US"/>
          </a:p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96DC40D-E825-4522-84F4-AF7940FBE6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06953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65925B-B80F-4143-8611-10E34A1791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Gospels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45212DA-CF78-41AA-A8EE-92983A5672B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/>
              <a:t>Heart of all the scriptures (CCC 125)</a:t>
            </a:r>
          </a:p>
          <a:p>
            <a:r>
              <a:rPr lang="en-US" sz="2400" dirty="0"/>
              <a:t>Fully divine, fully human, but without error</a:t>
            </a:r>
          </a:p>
          <a:p>
            <a:pPr lvl="1"/>
            <a:r>
              <a:rPr lang="en-US" sz="2200" dirty="0"/>
              <a:t>Incarnational analogy</a:t>
            </a:r>
          </a:p>
          <a:p>
            <a:r>
              <a:rPr lang="en-US" sz="2400" dirty="0"/>
              <a:t>Inspired, but not Identical</a:t>
            </a:r>
          </a:p>
          <a:p>
            <a:r>
              <a:rPr lang="en-US" sz="2400" dirty="0"/>
              <a:t>Disagreements OR reflective of the human author’s focus?</a:t>
            </a:r>
          </a:p>
          <a:p>
            <a:r>
              <a:rPr lang="en-US" sz="2400" dirty="0"/>
              <a:t>Synoptic problem?</a:t>
            </a:r>
          </a:p>
          <a:p>
            <a:r>
              <a:rPr lang="en-US" sz="2400" dirty="0"/>
              <a:t>Anonymous?</a:t>
            </a:r>
          </a:p>
          <a:p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0E0230F-05EC-4E15-8919-92F3EF3AF8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/>
              <a:t>©Copyright, 2018 The Relentless Catholic.  All Rights Reserved.</a:t>
            </a:r>
            <a:endParaRPr lang="en-US"/>
          </a:p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19C45C4-D7AD-4C54-9AA3-C9AAAD00DA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47190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4D14CC-DBC2-417E-97D0-7E41EEFA0E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Authorship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810067F-3064-445E-BFAC-1F3C3FB2C55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Petrine connection</a:t>
            </a:r>
          </a:p>
          <a:p>
            <a:pPr lvl="1"/>
            <a:r>
              <a:rPr lang="en-US" dirty="0"/>
              <a:t>1 Peter 5:13: “Mark, my son”</a:t>
            </a:r>
          </a:p>
          <a:p>
            <a:pPr lvl="1"/>
            <a:r>
              <a:rPr lang="en-US" dirty="0"/>
              <a:t>Papias, Irenaeus, Clement, Tertullian  testimony</a:t>
            </a:r>
          </a:p>
          <a:p>
            <a:r>
              <a:rPr lang="en-US" dirty="0"/>
              <a:t>Pauline connection</a:t>
            </a:r>
          </a:p>
          <a:p>
            <a:pPr lvl="1"/>
            <a:r>
              <a:rPr lang="en-US" dirty="0"/>
              <a:t>Associate of Paul (Acts 12:25; Acts 13:5)</a:t>
            </a:r>
          </a:p>
          <a:p>
            <a:pPr lvl="1"/>
            <a:r>
              <a:rPr lang="en-US" dirty="0"/>
              <a:t>Withdrew from Paul (Acts 13:13), creating conflict with Barnabas (15:36–39)</a:t>
            </a:r>
          </a:p>
          <a:p>
            <a:pPr lvl="1"/>
            <a:r>
              <a:rPr lang="en-US" dirty="0"/>
              <a:t>Later reconciled: with Paul in Rome later on (Col 4:10; </a:t>
            </a:r>
            <a:r>
              <a:rPr lang="en-US" dirty="0" err="1"/>
              <a:t>Philem</a:t>
            </a:r>
            <a:r>
              <a:rPr lang="en-US" dirty="0"/>
              <a:t> 24)</a:t>
            </a:r>
          </a:p>
          <a:p>
            <a:pPr lvl="1"/>
            <a:r>
              <a:rPr lang="en-US" dirty="0"/>
              <a:t>“he [Mark] is very useful in serving me” (2 Tim 4:9-11)</a:t>
            </a:r>
          </a:p>
          <a:p>
            <a:r>
              <a:rPr lang="en-US" dirty="0"/>
              <a:t>Mother might have owned the upper room (Acts 12:12)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B699CE9-4330-489B-9977-FE43684DDF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/>
              <a:t>©Copyright, 2018 The Relentless Catholic.  All Rights Reserved.</a:t>
            </a:r>
            <a:endParaRPr lang="en-US"/>
          </a:p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B7C6E36-4BE9-4710-88AD-5F5BE7A78C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23944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B5DB42-FCDC-4ECF-A675-85907F8DCD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Dating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C2705B6-3C0C-4612-A40F-8FAFA76B7AB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These were probably the three MOST significant events for the early church.</a:t>
            </a:r>
          </a:p>
          <a:p>
            <a:pPr lvl="1"/>
            <a:r>
              <a:rPr lang="en-US" dirty="0"/>
              <a:t>Destruction of Jerusalem in A.D. 70</a:t>
            </a:r>
          </a:p>
          <a:p>
            <a:pPr lvl="2"/>
            <a:r>
              <a:rPr lang="en-US" dirty="0"/>
              <a:t>Jesus’ prediction (Mark 13:1-2) is simply too accurate, “Prophecy after the fact” </a:t>
            </a:r>
          </a:p>
          <a:p>
            <a:pPr lvl="1"/>
            <a:r>
              <a:rPr lang="en-US" dirty="0"/>
              <a:t>Peter crucified in Rome sometime between A.D. 64 and A.D. 68</a:t>
            </a:r>
          </a:p>
          <a:p>
            <a:pPr lvl="1"/>
            <a:r>
              <a:rPr lang="en-US" dirty="0"/>
              <a:t>Paul beheaded around the same time as Peter</a:t>
            </a:r>
          </a:p>
          <a:p>
            <a:r>
              <a:rPr lang="en-US" dirty="0"/>
              <a:t>Why not mentioned in any Gospel or in Acts?</a:t>
            </a:r>
          </a:p>
          <a:p>
            <a:r>
              <a:rPr lang="en-US" dirty="0"/>
              <a:t>Pre- A.D. 70 dating!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86D0BB1-20F7-4DD9-8BA7-548D459AE0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/>
              <a:t>©Copyright, 2018 The Relentless Catholic.  All Rights Reserved.</a:t>
            </a:r>
            <a:endParaRPr lang="en-US"/>
          </a:p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6F99CB4-4758-477F-B518-D4B3330FD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6623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93435B-8FD9-41D4-B2E0-6C0E5643FA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Audience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C5DEF1F-8785-4DBB-88AD-B4DA4C1C080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The probable primary audience the Gentile Christian community in Rome</a:t>
            </a:r>
          </a:p>
          <a:p>
            <a:r>
              <a:rPr lang="en-US" sz="2400" dirty="0"/>
              <a:t>Clues?</a:t>
            </a:r>
          </a:p>
          <a:p>
            <a:pPr lvl="1"/>
            <a:r>
              <a:rPr lang="en-US" sz="2000" dirty="0"/>
              <a:t>Mark 15:39 – Roman Centurion witness</a:t>
            </a:r>
          </a:p>
          <a:p>
            <a:pPr lvl="1"/>
            <a:r>
              <a:rPr lang="en-US" sz="2000" dirty="0"/>
              <a:t>Mark 7:1-4 – explaining Jewish customs</a:t>
            </a:r>
          </a:p>
          <a:p>
            <a:pPr lvl="1"/>
            <a:r>
              <a:rPr lang="en-US" sz="2000" dirty="0"/>
              <a:t>Mark 3:17 – translating Aramaic words</a:t>
            </a:r>
          </a:p>
          <a:p>
            <a:r>
              <a:rPr lang="en-US" sz="2400" dirty="0"/>
              <a:t>One of the characteristics of Mark is Christ’s suffering</a:t>
            </a:r>
          </a:p>
          <a:p>
            <a:pPr lvl="1"/>
            <a:r>
              <a:rPr lang="en-US" sz="2000" dirty="0"/>
              <a:t>A.D. 64 - A.D. 68 – Neronian Persecution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26FCA9D-4DEF-4890-976E-9AC5CF5E20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/>
              <a:t>©Copyright, 2018 The Relentless Catholic.  All Rights Reserved.</a:t>
            </a:r>
            <a:endParaRPr lang="en-US"/>
          </a:p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181405B-093B-41BE-B18E-3B3733C488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014305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E42686-F7AC-44C0-8D05-DC314FADDC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Themes/Characteristics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195CAF2-B664-4F2A-809C-078D2FC7201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Mark is short</a:t>
            </a:r>
          </a:p>
          <a:p>
            <a:r>
              <a:rPr lang="en-US" sz="2400" dirty="0"/>
              <a:t>Mark is fast-paced</a:t>
            </a:r>
          </a:p>
          <a:p>
            <a:r>
              <a:rPr lang="en-US" sz="2400" dirty="0"/>
              <a:t>Jesus hides his identity (The Messianic Secret)</a:t>
            </a:r>
          </a:p>
          <a:p>
            <a:r>
              <a:rPr lang="en-US" sz="2400" dirty="0"/>
              <a:t>The Divine Sonship of Jesus</a:t>
            </a:r>
          </a:p>
          <a:p>
            <a:r>
              <a:rPr lang="en-US" sz="2400" dirty="0"/>
              <a:t>Geography is emphasized</a:t>
            </a:r>
          </a:p>
          <a:p>
            <a:r>
              <a:rPr lang="en-US" sz="2400" dirty="0"/>
              <a:t>Jesus is a healer/exorcist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3F5A468-412C-47F5-863A-FD5AA142F4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/>
              <a:t>©Copyright, 2018 The Relentless Catholic.  All Rights Reserved.</a:t>
            </a:r>
            <a:endParaRPr lang="en-US"/>
          </a:p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630248D-3674-44C5-B69C-89AE9C9C7E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907900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tile.loc.gov/image-services/iiif/service:gmd:gmd7:g7501:g7501s:ct002407/full/pct:12.5/0/default.jpg">
            <a:extLst>
              <a:ext uri="{FF2B5EF4-FFF2-40B4-BE49-F238E27FC236}">
                <a16:creationId xmlns:a16="http://schemas.microsoft.com/office/drawing/2014/main" id="{00A16BAC-0E02-41DB-9749-DE2D4741D0C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0316" y="0"/>
            <a:ext cx="486568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5382D8A1-7E8C-4648-98F0-DBC331FC73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/>
              <a:t>©Copyright, 2018 The Relentless Catholic.  All Rights Reserved.</a:t>
            </a:r>
            <a:endParaRPr lang="en-US"/>
          </a:p>
          <a:p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88B42C9-30E3-4948-A12C-4186EACB54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139307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B52E9B-ECAC-459C-ABBF-A1AA3A988F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Structure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AAF523D-2864-4454-A424-2C5F1C2E23F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Prologue: Preparations for the Coming Messiah and His Forerunner (1:1–15)</a:t>
            </a:r>
          </a:p>
          <a:p>
            <a:r>
              <a:rPr lang="en-US" sz="2400" dirty="0"/>
              <a:t>Public Ministry: The Messiah’s Secret and His Widespread Ministry (1:16–8:30)</a:t>
            </a:r>
          </a:p>
          <a:p>
            <a:r>
              <a:rPr lang="en-US" sz="2400" dirty="0"/>
              <a:t>Passion Narrative (8:31–15:47):</a:t>
            </a:r>
          </a:p>
          <a:p>
            <a:r>
              <a:rPr lang="en-US" sz="2400" dirty="0"/>
              <a:t>Resurrection Epilogue: The Risen Messiah and Easter Narratives (16:1–20)</a:t>
            </a:r>
          </a:p>
          <a:p>
            <a:pPr lvl="1"/>
            <a:r>
              <a:rPr lang="en-US" sz="2000" dirty="0"/>
              <a:t>Different Endings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8D0BCBE-C7F1-4580-8659-2726D03184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/>
              <a:t>©Copyright, 2018 The Relentless Catholic.  All Rights Reserved.</a:t>
            </a:r>
            <a:endParaRPr lang="en-US"/>
          </a:p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7F8D1C9-0691-4434-9D7C-619619D755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4683775"/>
      </p:ext>
    </p:extLst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0B5AB586-D108-4FC1-8368-649FE654B89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412</TotalTime>
  <Words>503</Words>
  <Application>Microsoft Office PowerPoint</Application>
  <PresentationFormat>Widescreen</PresentationFormat>
  <Paragraphs>77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5" baseType="lpstr">
      <vt:lpstr>Arial</vt:lpstr>
      <vt:lpstr>Calibri</vt:lpstr>
      <vt:lpstr>Trebuchet MS</vt:lpstr>
      <vt:lpstr>Wingdings 3</vt:lpstr>
      <vt:lpstr>Facet</vt:lpstr>
      <vt:lpstr>The Gospel According to St. Mark</vt:lpstr>
      <vt:lpstr>Background Information on the Mark’s Gospel</vt:lpstr>
      <vt:lpstr>Gospels</vt:lpstr>
      <vt:lpstr>Authorship</vt:lpstr>
      <vt:lpstr>Dating</vt:lpstr>
      <vt:lpstr>Audience</vt:lpstr>
      <vt:lpstr>Themes/Characteristics</vt:lpstr>
      <vt:lpstr>PowerPoint Presentation</vt:lpstr>
      <vt:lpstr>Structure</vt:lpstr>
      <vt:lpstr>Closing Prayer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Pentateuch</dc:title>
  <dc:creator>Scott Decker</dc:creator>
  <cp:lastModifiedBy>Scott Decker</cp:lastModifiedBy>
  <cp:revision>35</cp:revision>
  <cp:lastPrinted>2018-10-24T20:17:26Z</cp:lastPrinted>
  <dcterms:created xsi:type="dcterms:W3CDTF">2017-09-26T22:01:53Z</dcterms:created>
  <dcterms:modified xsi:type="dcterms:W3CDTF">2018-10-25T16:48:46Z</dcterms:modified>
</cp:coreProperties>
</file>