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69" r:id="rId1"/>
  </p:sldMasterIdLst>
  <p:notesMasterIdLst>
    <p:notesMasterId r:id="rId11"/>
  </p:notesMasterIdLst>
  <p:sldIdLst>
    <p:sldId id="256" r:id="rId2"/>
    <p:sldId id="267" r:id="rId3"/>
    <p:sldId id="261" r:id="rId4"/>
    <p:sldId id="262" r:id="rId5"/>
    <p:sldId id="263" r:id="rId6"/>
    <p:sldId id="264" r:id="rId7"/>
    <p:sldId id="265" r:id="rId8"/>
    <p:sldId id="266" r:id="rId9"/>
    <p:sldId id="260" r:id="rId10"/>
  </p:sldIdLst>
  <p:sldSz cx="12192000" cy="6858000"/>
  <p:notesSz cx="7102475" cy="9388475"/>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7" autoAdjust="0"/>
    <p:restoredTop sz="94666" autoAdjust="0"/>
  </p:normalViewPr>
  <p:slideViewPr>
    <p:cSldViewPr snapToGrid="0">
      <p:cViewPr varScale="1">
        <p:scale>
          <a:sx n="152" d="100"/>
          <a:sy n="152" d="100"/>
        </p:scale>
        <p:origin x="652" y="104"/>
      </p:cViewPr>
      <p:guideLst/>
    </p:cSldViewPr>
  </p:slideViewPr>
  <p:notesTextViewPr>
    <p:cViewPr>
      <p:scale>
        <a:sx n="1" d="1"/>
        <a:sy n="1" d="1"/>
      </p:scale>
      <p:origin x="0" y="0"/>
    </p:cViewPr>
  </p:notesTextViewPr>
  <p:notesViewPr>
    <p:cSldViewPr snapToGrid="0">
      <p:cViewPr varScale="1">
        <p:scale>
          <a:sx n="83" d="100"/>
          <a:sy n="83" d="100"/>
        </p:scale>
        <p:origin x="3858" y="6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77739" cy="471054"/>
          </a:xfrm>
          <a:prstGeom prst="rect">
            <a:avLst/>
          </a:prstGeom>
        </p:spPr>
        <p:txBody>
          <a:bodyPr vert="horz" lIns="94229" tIns="47114" rIns="94229" bIns="47114" rtlCol="0"/>
          <a:lstStyle>
            <a:lvl1pPr algn="l">
              <a:defRPr sz="1200"/>
            </a:lvl1pPr>
          </a:lstStyle>
          <a:p>
            <a:endParaRPr lang="en-US" dirty="0"/>
          </a:p>
        </p:txBody>
      </p:sp>
      <p:sp>
        <p:nvSpPr>
          <p:cNvPr id="3" name="Date Placeholder 2"/>
          <p:cNvSpPr>
            <a:spLocks noGrp="1"/>
          </p:cNvSpPr>
          <p:nvPr>
            <p:ph type="dt" idx="1"/>
          </p:nvPr>
        </p:nvSpPr>
        <p:spPr>
          <a:xfrm>
            <a:off x="4023092" y="0"/>
            <a:ext cx="3077739" cy="471054"/>
          </a:xfrm>
          <a:prstGeom prst="rect">
            <a:avLst/>
          </a:prstGeom>
        </p:spPr>
        <p:txBody>
          <a:bodyPr vert="horz" lIns="94229" tIns="47114" rIns="94229" bIns="47114" rtlCol="0"/>
          <a:lstStyle>
            <a:lvl1pPr algn="r">
              <a:defRPr sz="1200"/>
            </a:lvl1pPr>
          </a:lstStyle>
          <a:p>
            <a:fld id="{E3A7E849-CB7A-481A-BE75-A7167C55CF2C}" type="datetimeFigureOut">
              <a:rPr lang="en-US" smtClean="0"/>
              <a:t>2/12/2019</a:t>
            </a:fld>
            <a:endParaRPr lang="en-US" dirty="0"/>
          </a:p>
        </p:txBody>
      </p:sp>
      <p:sp>
        <p:nvSpPr>
          <p:cNvPr id="4" name="Slide Image Placeholder 3"/>
          <p:cNvSpPr>
            <a:spLocks noGrp="1" noRot="1" noChangeAspect="1"/>
          </p:cNvSpPr>
          <p:nvPr>
            <p:ph type="sldImg" idx="2"/>
          </p:nvPr>
        </p:nvSpPr>
        <p:spPr>
          <a:xfrm>
            <a:off x="735013" y="1173163"/>
            <a:ext cx="5632450" cy="3168650"/>
          </a:xfrm>
          <a:prstGeom prst="rect">
            <a:avLst/>
          </a:prstGeom>
          <a:noFill/>
          <a:ln w="12700">
            <a:solidFill>
              <a:prstClr val="black"/>
            </a:solidFill>
          </a:ln>
        </p:spPr>
        <p:txBody>
          <a:bodyPr vert="horz" lIns="94229" tIns="47114" rIns="94229" bIns="47114" rtlCol="0" anchor="ctr"/>
          <a:lstStyle/>
          <a:p>
            <a:endParaRPr lang="en-US" dirty="0"/>
          </a:p>
        </p:txBody>
      </p:sp>
      <p:sp>
        <p:nvSpPr>
          <p:cNvPr id="5" name="Notes Placeholder 4"/>
          <p:cNvSpPr>
            <a:spLocks noGrp="1"/>
          </p:cNvSpPr>
          <p:nvPr>
            <p:ph type="body" sz="quarter" idx="3"/>
          </p:nvPr>
        </p:nvSpPr>
        <p:spPr>
          <a:xfrm>
            <a:off x="710248" y="4518204"/>
            <a:ext cx="5681980" cy="3696712"/>
          </a:xfrm>
          <a:prstGeom prst="rect">
            <a:avLst/>
          </a:prstGeom>
        </p:spPr>
        <p:txBody>
          <a:bodyPr vert="horz" lIns="94229" tIns="47114" rIns="94229" bIns="47114"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917422"/>
            <a:ext cx="3077739" cy="471053"/>
          </a:xfrm>
          <a:prstGeom prst="rect">
            <a:avLst/>
          </a:prstGeom>
        </p:spPr>
        <p:txBody>
          <a:bodyPr vert="horz" lIns="94229" tIns="47114" rIns="94229" bIns="47114" rtlCol="0" anchor="b"/>
          <a:lstStyle>
            <a:lvl1pPr algn="l">
              <a:defRPr sz="1200"/>
            </a:lvl1pPr>
          </a:lstStyle>
          <a:p>
            <a:endParaRPr lang="en-US" dirty="0"/>
          </a:p>
        </p:txBody>
      </p:sp>
      <p:sp>
        <p:nvSpPr>
          <p:cNvPr id="7" name="Slide Number Placeholder 6"/>
          <p:cNvSpPr>
            <a:spLocks noGrp="1"/>
          </p:cNvSpPr>
          <p:nvPr>
            <p:ph type="sldNum" sz="quarter" idx="5"/>
          </p:nvPr>
        </p:nvSpPr>
        <p:spPr>
          <a:xfrm>
            <a:off x="4023092" y="8917422"/>
            <a:ext cx="3077739" cy="471053"/>
          </a:xfrm>
          <a:prstGeom prst="rect">
            <a:avLst/>
          </a:prstGeom>
        </p:spPr>
        <p:txBody>
          <a:bodyPr vert="horz" lIns="94229" tIns="47114" rIns="94229" bIns="47114" rtlCol="0" anchor="b"/>
          <a:lstStyle>
            <a:lvl1pPr algn="r">
              <a:defRPr sz="1200"/>
            </a:lvl1pPr>
          </a:lstStyle>
          <a:p>
            <a:fld id="{22CC120A-D6EF-4E31-99AB-2FFE5EF03852}" type="slidenum">
              <a:rPr lang="en-US" smtClean="0"/>
              <a:t>‹#›</a:t>
            </a:fld>
            <a:endParaRPr lang="en-US" dirty="0"/>
          </a:p>
        </p:txBody>
      </p:sp>
    </p:spTree>
    <p:extLst>
      <p:ext uri="{BB962C8B-B14F-4D97-AF65-F5344CB8AC3E}">
        <p14:creationId xmlns:p14="http://schemas.microsoft.com/office/powerpoint/2010/main" val="395313829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2CC120A-D6EF-4E31-99AB-2FFE5EF03852}" type="slidenum">
              <a:rPr lang="en-US" smtClean="0"/>
              <a:t>1</a:t>
            </a:fld>
            <a:endParaRPr lang="en-US" dirty="0"/>
          </a:p>
        </p:txBody>
      </p:sp>
    </p:spTree>
    <p:extLst>
      <p:ext uri="{BB962C8B-B14F-4D97-AF65-F5344CB8AC3E}">
        <p14:creationId xmlns:p14="http://schemas.microsoft.com/office/powerpoint/2010/main" val="342887107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Remember the Greek word, </a:t>
            </a:r>
            <a:r>
              <a:rPr lang="en-US" i="1" dirty="0"/>
              <a:t>Euthys</a:t>
            </a:r>
            <a:r>
              <a:rPr lang="en-US" dirty="0"/>
              <a:t>, in lesson 2, which is translated as “immediately” or “at once.”  Prior to the entry into Jerusalem, that word is used 23 times.  After the entry, only four times.</a:t>
            </a:r>
          </a:p>
          <a:p>
            <a:endParaRPr lang="en-US" dirty="0"/>
          </a:p>
          <a:p>
            <a:r>
              <a:rPr lang="en-US" dirty="0"/>
              <a:t>One interesting point about Passover is that in Matthew, Mark and Luke, the Passover occurs prior to his arrest, right.  Read John 18:28 and 19:14.  It appears that there is a clear conflict in the Bible.  Solar calendar verses Lunar calendar?  Passover is the beginning of the eight day feast of unleavened bread.  It could all be referred to as the Passover.</a:t>
            </a:r>
          </a:p>
          <a:p>
            <a:endParaRPr lang="en-US" dirty="0"/>
          </a:p>
          <a:p>
            <a:r>
              <a:rPr lang="en-US" dirty="0"/>
              <a:t>Each one of these events could warrant an hour lecture if not more.  I really want to concentrate on two events, The Trial before the Sanhedrin and the last words of Jesus on the Cross.</a:t>
            </a:r>
          </a:p>
          <a:p>
            <a:endParaRPr lang="en-US" dirty="0"/>
          </a:p>
          <a:p>
            <a:r>
              <a:rPr lang="en-US" dirty="0"/>
              <a:t>All during the lessons, I have been talking about how certain events were leading to something, where we are there with the Trial before the Sanhedrin.</a:t>
            </a:r>
          </a:p>
        </p:txBody>
      </p:sp>
      <p:sp>
        <p:nvSpPr>
          <p:cNvPr id="4" name="Slide Number Placeholder 3"/>
          <p:cNvSpPr>
            <a:spLocks noGrp="1"/>
          </p:cNvSpPr>
          <p:nvPr>
            <p:ph type="sldNum" sz="quarter" idx="5"/>
          </p:nvPr>
        </p:nvSpPr>
        <p:spPr/>
        <p:txBody>
          <a:bodyPr/>
          <a:lstStyle/>
          <a:p>
            <a:fld id="{22CC120A-D6EF-4E31-99AB-2FFE5EF03852}" type="slidenum">
              <a:rPr lang="en-US" smtClean="0"/>
              <a:t>3</a:t>
            </a:fld>
            <a:endParaRPr lang="en-US" dirty="0"/>
          </a:p>
        </p:txBody>
      </p:sp>
    </p:spTree>
    <p:extLst>
      <p:ext uri="{BB962C8B-B14F-4D97-AF65-F5344CB8AC3E}">
        <p14:creationId xmlns:p14="http://schemas.microsoft.com/office/powerpoint/2010/main" val="147168308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So, let’s recap certain things  READ the last part of Mark 2:5-12.   READ Daniel 7:13-14.</a:t>
            </a:r>
          </a:p>
          <a:p>
            <a:endParaRPr lang="en-US" dirty="0"/>
          </a:p>
          <a:p>
            <a:r>
              <a:rPr lang="en-US" dirty="0"/>
              <a:t>Those present think he may be committing blasphemy.  “A verbal insult uttered intentionally and malevolently against God, revealing the offender’s contempt for Him.”  It obviously also includes actions that suggestion you are taking on the role of YHWH!</a:t>
            </a:r>
          </a:p>
          <a:p>
            <a:endParaRPr lang="en-US" dirty="0"/>
          </a:p>
          <a:p>
            <a:r>
              <a:rPr lang="en-US" dirty="0"/>
              <a:t>Punishable by DEATH.</a:t>
            </a:r>
          </a:p>
          <a:p>
            <a:endParaRPr lang="en-US" dirty="0"/>
          </a:p>
          <a:p>
            <a:r>
              <a:rPr lang="en-US" dirty="0"/>
              <a:t>Also in lesson 3, he stilled the storm, again an action only attributable to the God of Israel as we saw in Psalm 107.  While others could manipulate material items to control water, it was God working, not the person.  In Jesus’s case, Jesus spoke and the storms and water obeyed.</a:t>
            </a:r>
          </a:p>
        </p:txBody>
      </p:sp>
      <p:sp>
        <p:nvSpPr>
          <p:cNvPr id="4" name="Slide Number Placeholder 3"/>
          <p:cNvSpPr>
            <a:spLocks noGrp="1"/>
          </p:cNvSpPr>
          <p:nvPr>
            <p:ph type="sldNum" sz="quarter" idx="5"/>
          </p:nvPr>
        </p:nvSpPr>
        <p:spPr/>
        <p:txBody>
          <a:bodyPr/>
          <a:lstStyle/>
          <a:p>
            <a:fld id="{22CC120A-D6EF-4E31-99AB-2FFE5EF03852}" type="slidenum">
              <a:rPr lang="en-US" smtClean="0"/>
              <a:t>4</a:t>
            </a:fld>
            <a:endParaRPr lang="en-US" dirty="0"/>
          </a:p>
        </p:txBody>
      </p:sp>
    </p:spTree>
    <p:extLst>
      <p:ext uri="{BB962C8B-B14F-4D97-AF65-F5344CB8AC3E}">
        <p14:creationId xmlns:p14="http://schemas.microsoft.com/office/powerpoint/2010/main" val="416054290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 lesson 4, we also saw him controlling the storm, but upped the ante by using the name of God, </a:t>
            </a:r>
            <a:r>
              <a:rPr lang="en-US" i="1" dirty="0"/>
              <a:t>ego eimi</a:t>
            </a:r>
            <a:r>
              <a:rPr lang="en-US" dirty="0"/>
              <a:t>, the same name that God gave to Moses at the burning bush.</a:t>
            </a:r>
          </a:p>
          <a:p>
            <a:endParaRPr lang="en-US" dirty="0"/>
          </a:p>
          <a:p>
            <a:r>
              <a:rPr lang="en-US" dirty="0"/>
              <a:t>I told you on several occasions that monotheism in the time of Jesus was complicated.  We already talked about Daniel 7, but that is not the only place where there appears to be a “second” person sharing the throne of God.  READ Psalm 110.</a:t>
            </a:r>
          </a:p>
          <a:p>
            <a:endParaRPr lang="en-US" dirty="0"/>
          </a:p>
          <a:p>
            <a:endParaRPr lang="en-US" dirty="0"/>
          </a:p>
        </p:txBody>
      </p:sp>
      <p:sp>
        <p:nvSpPr>
          <p:cNvPr id="4" name="Slide Number Placeholder 3"/>
          <p:cNvSpPr>
            <a:spLocks noGrp="1"/>
          </p:cNvSpPr>
          <p:nvPr>
            <p:ph type="sldNum" sz="quarter" idx="5"/>
          </p:nvPr>
        </p:nvSpPr>
        <p:spPr/>
        <p:txBody>
          <a:bodyPr/>
          <a:lstStyle/>
          <a:p>
            <a:fld id="{22CC120A-D6EF-4E31-99AB-2FFE5EF03852}" type="slidenum">
              <a:rPr lang="en-US" smtClean="0"/>
              <a:t>5</a:t>
            </a:fld>
            <a:endParaRPr lang="en-US" dirty="0"/>
          </a:p>
        </p:txBody>
      </p:sp>
    </p:spTree>
    <p:extLst>
      <p:ext uri="{BB962C8B-B14F-4D97-AF65-F5344CB8AC3E}">
        <p14:creationId xmlns:p14="http://schemas.microsoft.com/office/powerpoint/2010/main" val="317189273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So now we get to the question of the Chief Priest.</a:t>
            </a:r>
          </a:p>
          <a:p>
            <a:endParaRPr lang="en-US" dirty="0"/>
          </a:p>
          <a:p>
            <a:r>
              <a:rPr lang="en-US" dirty="0"/>
              <a:t>Remember, Messiah simply means anointed one.  Anointing applies to priests, prophets and kings.  Many people before and after him claimed to be the Messiah and were not crucified.  All Davidic kings were considered sons of God.  Look at Psalm 2:7, the Psalm sang at every Davidic coronation.</a:t>
            </a:r>
          </a:p>
          <a:p>
            <a:endParaRPr lang="en-US" dirty="0"/>
          </a:p>
          <a:p>
            <a:r>
              <a:rPr lang="en-US" dirty="0"/>
              <a:t>But Jesus did not answer yes!</a:t>
            </a:r>
          </a:p>
        </p:txBody>
      </p:sp>
      <p:sp>
        <p:nvSpPr>
          <p:cNvPr id="4" name="Slide Number Placeholder 3"/>
          <p:cNvSpPr>
            <a:spLocks noGrp="1"/>
          </p:cNvSpPr>
          <p:nvPr>
            <p:ph type="sldNum" sz="quarter" idx="5"/>
          </p:nvPr>
        </p:nvSpPr>
        <p:spPr/>
        <p:txBody>
          <a:bodyPr/>
          <a:lstStyle/>
          <a:p>
            <a:fld id="{22CC120A-D6EF-4E31-99AB-2FFE5EF03852}" type="slidenum">
              <a:rPr lang="en-US" smtClean="0"/>
              <a:t>6</a:t>
            </a:fld>
            <a:endParaRPr lang="en-US" dirty="0"/>
          </a:p>
        </p:txBody>
      </p:sp>
    </p:spTree>
    <p:extLst>
      <p:ext uri="{BB962C8B-B14F-4D97-AF65-F5344CB8AC3E}">
        <p14:creationId xmlns:p14="http://schemas.microsoft.com/office/powerpoint/2010/main" val="136790827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Despair is a sin.</a:t>
            </a:r>
          </a:p>
          <a:p>
            <a:endParaRPr lang="en-US" dirty="0"/>
          </a:p>
          <a:p>
            <a:r>
              <a:rPr lang="en-US" dirty="0"/>
              <a:t>Two sins related to the virtue of Hope – Despair, the loss of all hope, and Presumption, belief that “you have made it.”</a:t>
            </a:r>
          </a:p>
          <a:p>
            <a:endParaRPr lang="en-US" dirty="0"/>
          </a:p>
          <a:p>
            <a:r>
              <a:rPr lang="en-US" dirty="0"/>
              <a:t>Christ was without sin.</a:t>
            </a:r>
          </a:p>
          <a:p>
            <a:endParaRPr lang="en-US" dirty="0"/>
          </a:p>
          <a:p>
            <a:r>
              <a:rPr lang="en-US" dirty="0"/>
              <a:t>Frustrated with God?  Really?  Angry, not likely.</a:t>
            </a:r>
          </a:p>
        </p:txBody>
      </p:sp>
      <p:sp>
        <p:nvSpPr>
          <p:cNvPr id="4" name="Slide Number Placeholder 3"/>
          <p:cNvSpPr>
            <a:spLocks noGrp="1"/>
          </p:cNvSpPr>
          <p:nvPr>
            <p:ph type="sldNum" sz="quarter" idx="5"/>
          </p:nvPr>
        </p:nvSpPr>
        <p:spPr/>
        <p:txBody>
          <a:bodyPr/>
          <a:lstStyle/>
          <a:p>
            <a:fld id="{22CC120A-D6EF-4E31-99AB-2FFE5EF03852}" type="slidenum">
              <a:rPr lang="en-US" smtClean="0"/>
              <a:t>7</a:t>
            </a:fld>
            <a:endParaRPr lang="en-US" dirty="0"/>
          </a:p>
        </p:txBody>
      </p:sp>
    </p:spTree>
    <p:extLst>
      <p:ext uri="{BB962C8B-B14F-4D97-AF65-F5344CB8AC3E}">
        <p14:creationId xmlns:p14="http://schemas.microsoft.com/office/powerpoint/2010/main" val="258916727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22CC120A-D6EF-4E31-99AB-2FFE5EF03852}" type="slidenum">
              <a:rPr lang="en-US" smtClean="0"/>
              <a:t>8</a:t>
            </a:fld>
            <a:endParaRPr lang="en-US" dirty="0"/>
          </a:p>
        </p:txBody>
      </p:sp>
    </p:spTree>
    <p:extLst>
      <p:ext uri="{BB962C8B-B14F-4D97-AF65-F5344CB8AC3E}">
        <p14:creationId xmlns:p14="http://schemas.microsoft.com/office/powerpoint/2010/main" val="14058452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22CC120A-D6EF-4E31-99AB-2FFE5EF03852}" type="slidenum">
              <a:rPr lang="en-US" smtClean="0"/>
              <a:t>9</a:t>
            </a:fld>
            <a:endParaRPr lang="en-US" dirty="0"/>
          </a:p>
        </p:txBody>
      </p:sp>
    </p:spTree>
    <p:extLst>
      <p:ext uri="{BB962C8B-B14F-4D97-AF65-F5344CB8AC3E}">
        <p14:creationId xmlns:p14="http://schemas.microsoft.com/office/powerpoint/2010/main" val="126994518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16" name="Group 15"/>
          <p:cNvGrpSpPr/>
          <p:nvPr/>
        </p:nvGrpSpPr>
        <p:grpSpPr>
          <a:xfrm>
            <a:off x="0" y="-8467"/>
            <a:ext cx="12192000" cy="6866467"/>
            <a:chOff x="0" y="-8467"/>
            <a:chExt cx="12192000" cy="6866467"/>
          </a:xfrm>
        </p:grpSpPr>
        <p:sp>
          <p:nvSpPr>
            <p:cNvPr id="15" name="Freeform 14"/>
            <p:cNvSpPr/>
            <p:nvPr/>
          </p:nvSpPr>
          <p:spPr>
            <a:xfrm>
              <a:off x="0" y="-7862"/>
              <a:ext cx="863600" cy="5698067"/>
            </a:xfrm>
            <a:custGeom>
              <a:avLst/>
              <a:gdLst/>
              <a:ahLst/>
              <a:cxnLst/>
              <a:rect l="l" t="t" r="r" b="b"/>
              <a:pathLst>
                <a:path w="863600" h="5698067">
                  <a:moveTo>
                    <a:pt x="0" y="8467"/>
                  </a:moveTo>
                  <a:lnTo>
                    <a:pt x="863600" y="0"/>
                  </a:lnTo>
                  <a:lnTo>
                    <a:pt x="863600" y="16934"/>
                  </a:lnTo>
                  <a:lnTo>
                    <a:pt x="0" y="5698067"/>
                  </a:lnTo>
                  <a:lnTo>
                    <a:pt x="0" y="8467"/>
                  </a:lnTo>
                  <a:close/>
                </a:path>
              </a:pathLst>
            </a:custGeom>
            <a:solidFill>
              <a:schemeClr val="accent1">
                <a:alpha val="70000"/>
              </a:schemeClr>
            </a:solidFill>
            <a:ln>
              <a:noFill/>
            </a:ln>
            <a:effectLst/>
          </p:spPr>
          <p:style>
            <a:lnRef idx="1">
              <a:schemeClr val="accent1"/>
            </a:lnRef>
            <a:fillRef idx="3">
              <a:schemeClr val="accent1"/>
            </a:fillRef>
            <a:effectRef idx="2">
              <a:schemeClr val="accent1"/>
            </a:effectRef>
            <a:fontRef idx="minor">
              <a:schemeClr val="lt1"/>
            </a:fontRef>
          </p:style>
        </p:sp>
        <p:cxnSp>
          <p:nvCxnSpPr>
            <p:cNvPr id="19" name="Straight Connector 18"/>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1"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Isosceles Triangle 22"/>
            <p:cNvSpPr/>
            <p:nvPr/>
          </p:nvSpPr>
          <p:spPr>
            <a:xfrm>
              <a:off x="8932333" y="3048000"/>
              <a:ext cx="3259667" cy="3810000"/>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2">
                <a:lumMod val="75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10371666" y="3589867"/>
              <a:ext cx="1817159" cy="3268133"/>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en-US"/>
              <a:t>Click to edit Master title style</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8E0BD0A3-033F-4B35-AFF9-CF62971FE386}" type="datetime1">
              <a:rPr lang="en-US" smtClean="0"/>
              <a:t>2/12/2019</a:t>
            </a:fld>
            <a:endParaRPr lang="en-US" dirty="0"/>
          </a:p>
        </p:txBody>
      </p:sp>
      <p:sp>
        <p:nvSpPr>
          <p:cNvPr id="5" name="Footer Placeholder 4"/>
          <p:cNvSpPr>
            <a:spLocks noGrp="1"/>
          </p:cNvSpPr>
          <p:nvPr>
            <p:ph type="ftr" sz="quarter" idx="11"/>
          </p:nvPr>
        </p:nvSpPr>
        <p:spPr/>
        <p:txBody>
          <a:bodyPr/>
          <a:lstStyle/>
          <a:p>
            <a:r>
              <a:rPr lang="en-US" b="1" dirty="0"/>
              <a:t>©Copyright, 2018 The Relentless Catholic.  All Rights Reserved.</a:t>
            </a:r>
            <a:endParaRPr lang="en-US" dirty="0"/>
          </a:p>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pic>
        <p:nvPicPr>
          <p:cNvPr id="18" name="Picture 17">
            <a:extLst>
              <a:ext uri="{FF2B5EF4-FFF2-40B4-BE49-F238E27FC236}">
                <a16:creationId xmlns:a16="http://schemas.microsoft.com/office/drawing/2014/main" id="{3A2DF276-7493-40EA-8FC5-35E6739FFD74}"/>
              </a:ext>
            </a:extLst>
          </p:cNvPr>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0420350" y="0"/>
            <a:ext cx="1771650" cy="1357630"/>
          </a:xfrm>
          <a:prstGeom prst="rect">
            <a:avLst/>
          </a:prstGeom>
          <a:noFill/>
          <a:ln>
            <a:noFill/>
          </a:ln>
        </p:spPr>
      </p:pic>
    </p:spTree>
    <p:extLst>
      <p:ext uri="{BB962C8B-B14F-4D97-AF65-F5344CB8AC3E}">
        <p14:creationId xmlns:p14="http://schemas.microsoft.com/office/powerpoint/2010/main" val="245448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1EC2B022-1820-4AED-BCD4-B90AF6E588B9}" type="datetime1">
              <a:rPr lang="en-US" smtClean="0"/>
              <a:t>2/12/2019</a:t>
            </a:fld>
            <a:endParaRPr lang="en-US" dirty="0"/>
          </a:p>
        </p:txBody>
      </p:sp>
      <p:sp>
        <p:nvSpPr>
          <p:cNvPr id="5" name="Footer Placeholder 4"/>
          <p:cNvSpPr>
            <a:spLocks noGrp="1"/>
          </p:cNvSpPr>
          <p:nvPr>
            <p:ph type="ftr" sz="quarter" idx="11"/>
          </p:nvPr>
        </p:nvSpPr>
        <p:spPr/>
        <p:txBody>
          <a:bodyPr/>
          <a:lstStyle/>
          <a:p>
            <a:r>
              <a:rPr lang="en-US" dirty="0"/>
              <a:t>©Copyright, 2018 The Relentless Catholic.  All Rights Reserved. </a:t>
            </a:r>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76517245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C02962CA-75B5-4FE9-9ED3-285706A72A67}" type="datetime1">
              <a:rPr lang="en-US" smtClean="0"/>
              <a:t>2/12/2019</a:t>
            </a:fld>
            <a:endParaRPr lang="en-US" dirty="0"/>
          </a:p>
        </p:txBody>
      </p:sp>
      <p:sp>
        <p:nvSpPr>
          <p:cNvPr id="5" name="Footer Placeholder 4"/>
          <p:cNvSpPr>
            <a:spLocks noGrp="1"/>
          </p:cNvSpPr>
          <p:nvPr>
            <p:ph type="ftr" sz="quarter" idx="11"/>
          </p:nvPr>
        </p:nvSpPr>
        <p:spPr/>
        <p:txBody>
          <a:bodyPr/>
          <a:lstStyle/>
          <a:p>
            <a:r>
              <a:rPr lang="en-US" dirty="0"/>
              <a:t>©Copyright, 2018 The Relentless Catholic.  All Rights Reserved. </a:t>
            </a:r>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357427005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5F8C3FA5-D1DD-4EDB-9525-439B8194A949}" type="datetime1">
              <a:rPr lang="en-US" smtClean="0"/>
              <a:t>2/12/2019</a:t>
            </a:fld>
            <a:endParaRPr lang="en-US" dirty="0"/>
          </a:p>
        </p:txBody>
      </p:sp>
      <p:sp>
        <p:nvSpPr>
          <p:cNvPr id="5" name="Footer Placeholder 4"/>
          <p:cNvSpPr>
            <a:spLocks noGrp="1"/>
          </p:cNvSpPr>
          <p:nvPr>
            <p:ph type="ftr" sz="quarter" idx="11"/>
          </p:nvPr>
        </p:nvSpPr>
        <p:spPr/>
        <p:txBody>
          <a:bodyPr/>
          <a:lstStyle/>
          <a:p>
            <a:r>
              <a:rPr lang="en-US" dirty="0"/>
              <a:t>©Copyright, 2018 The Relentless Catholic.  All Rights Reserved. </a:t>
            </a:r>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64757516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38F9175C-2A69-480B-9DC7-F36108072750}" type="datetime1">
              <a:rPr lang="en-US" smtClean="0"/>
              <a:t>2/12/2019</a:t>
            </a:fld>
            <a:endParaRPr lang="en-US" dirty="0"/>
          </a:p>
        </p:txBody>
      </p:sp>
      <p:sp>
        <p:nvSpPr>
          <p:cNvPr id="5" name="Footer Placeholder 4"/>
          <p:cNvSpPr>
            <a:spLocks noGrp="1"/>
          </p:cNvSpPr>
          <p:nvPr>
            <p:ph type="ftr" sz="quarter" idx="11"/>
          </p:nvPr>
        </p:nvSpPr>
        <p:spPr/>
        <p:txBody>
          <a:bodyPr/>
          <a:lstStyle/>
          <a:p>
            <a:r>
              <a:rPr lang="en-US" dirty="0"/>
              <a:t>©Copyright, 2018 The Relentless Catholic.  All Rights Reserved. </a:t>
            </a:r>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3141313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CCA5E7CF-83C8-4F1E-B269-E71A11225D1F}" type="datetime1">
              <a:rPr lang="en-US" smtClean="0"/>
              <a:t>2/12/2019</a:t>
            </a:fld>
            <a:endParaRPr lang="en-US" dirty="0"/>
          </a:p>
        </p:txBody>
      </p:sp>
      <p:sp>
        <p:nvSpPr>
          <p:cNvPr id="5" name="Footer Placeholder 4"/>
          <p:cNvSpPr>
            <a:spLocks noGrp="1"/>
          </p:cNvSpPr>
          <p:nvPr>
            <p:ph type="ftr" sz="quarter" idx="11"/>
          </p:nvPr>
        </p:nvSpPr>
        <p:spPr/>
        <p:txBody>
          <a:bodyPr/>
          <a:lstStyle/>
          <a:p>
            <a:r>
              <a:rPr lang="en-US" dirty="0"/>
              <a:t>©Copyright, 2018 The Relentless Catholic.  All Rights Reserved. </a:t>
            </a:r>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53340059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9576991-FC3D-421A-B911-EC715FEF308A}" type="datetime1">
              <a:rPr lang="en-US" smtClean="0"/>
              <a:t>2/12/2019</a:t>
            </a:fld>
            <a:endParaRPr lang="en-US" dirty="0"/>
          </a:p>
        </p:txBody>
      </p:sp>
      <p:sp>
        <p:nvSpPr>
          <p:cNvPr id="5" name="Footer Placeholder 4"/>
          <p:cNvSpPr>
            <a:spLocks noGrp="1"/>
          </p:cNvSpPr>
          <p:nvPr>
            <p:ph type="ftr" sz="quarter" idx="11"/>
          </p:nvPr>
        </p:nvSpPr>
        <p:spPr/>
        <p:txBody>
          <a:bodyPr/>
          <a:lstStyle/>
          <a:p>
            <a:r>
              <a:rPr lang="en-US" dirty="0"/>
              <a:t>©Copyright, 2018 The Relentless Catholic.  All Rights Reserved. </a:t>
            </a:r>
          </a:p>
        </p:txBody>
      </p:sp>
      <p:sp>
        <p:nvSpPr>
          <p:cNvPr id="6" name="Slide Number Placeholder 5"/>
          <p:cNvSpPr>
            <a:spLocks noGrp="1"/>
          </p:cNvSpPr>
          <p:nvPr>
            <p:ph type="sldNum" sz="quarter" idx="12"/>
          </p:nvPr>
        </p:nvSpPr>
        <p:spPr/>
        <p:txBody>
          <a:bodyPr/>
          <a:lstStyle/>
          <a:p>
            <a:fld id="{89333C77-0158-454C-844F-B7AB9BD7DAD4}" type="slidenum">
              <a:rPr lang="en-US" smtClean="0"/>
              <a:t>‹#›</a:t>
            </a:fld>
            <a:endParaRPr lang="en-US" dirty="0"/>
          </a:p>
        </p:txBody>
      </p:sp>
    </p:spTree>
    <p:extLst>
      <p:ext uri="{BB962C8B-B14F-4D97-AF65-F5344CB8AC3E}">
        <p14:creationId xmlns:p14="http://schemas.microsoft.com/office/powerpoint/2010/main" val="354056244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n-US"/>
              <a:t>Click to edit Master title style</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629FD76-24C6-4DB6-94EF-CD4F6BDF4FC6}" type="datetime1">
              <a:rPr lang="en-US" smtClean="0"/>
              <a:t>2/12/2019</a:t>
            </a:fld>
            <a:endParaRPr lang="en-US" dirty="0"/>
          </a:p>
        </p:txBody>
      </p:sp>
      <p:sp>
        <p:nvSpPr>
          <p:cNvPr id="5" name="Footer Placeholder 4"/>
          <p:cNvSpPr>
            <a:spLocks noGrp="1"/>
          </p:cNvSpPr>
          <p:nvPr>
            <p:ph type="ftr" sz="quarter" idx="11"/>
          </p:nvPr>
        </p:nvSpPr>
        <p:spPr/>
        <p:txBody>
          <a:bodyPr/>
          <a:lstStyle/>
          <a:p>
            <a:r>
              <a:rPr lang="en-US" dirty="0"/>
              <a:t>©Copyright, 2018 The Relentless Catholic.  All Rights Reserved. </a:t>
            </a:r>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38944417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C1891E3-281D-4343-9458-E75ABDAAF498}" type="datetime1">
              <a:rPr lang="en-US" smtClean="0"/>
              <a:t>2/12/2019</a:t>
            </a:fld>
            <a:endParaRPr lang="en-US" dirty="0"/>
          </a:p>
        </p:txBody>
      </p:sp>
      <p:sp>
        <p:nvSpPr>
          <p:cNvPr id="5" name="Footer Placeholder 4"/>
          <p:cNvSpPr>
            <a:spLocks noGrp="1"/>
          </p:cNvSpPr>
          <p:nvPr>
            <p:ph type="ftr" sz="quarter" idx="11"/>
          </p:nvPr>
        </p:nvSpPr>
        <p:spPr/>
        <p:txBody>
          <a:bodyPr/>
          <a:lstStyle/>
          <a:p>
            <a:r>
              <a:rPr lang="en-US" b="1" dirty="0"/>
              <a:t>©Copyright, 2018 The Relentless Catholic.  All Rights Reserved.</a:t>
            </a:r>
            <a:endParaRPr lang="en-US" dirty="0"/>
          </a:p>
          <a:p>
            <a:endParaRPr lang="en-US" dirty="0"/>
          </a:p>
        </p:txBody>
      </p:sp>
      <p:sp>
        <p:nvSpPr>
          <p:cNvPr id="6" name="Slide Number Placeholder 5"/>
          <p:cNvSpPr>
            <a:spLocks noGrp="1"/>
          </p:cNvSpPr>
          <p:nvPr>
            <p:ph type="sldNum" sz="quarter" idx="12"/>
          </p:nvPr>
        </p:nvSpPr>
        <p:spPr/>
        <p:txBody>
          <a:bodyPr/>
          <a:lstStyle/>
          <a:p>
            <a:fld id="{519954A3-9DFD-4C44-94BA-B95130A3BA1C}" type="slidenum">
              <a:rPr lang="en-US" smtClean="0"/>
              <a:t>‹#›</a:t>
            </a:fld>
            <a:endParaRPr lang="en-US" dirty="0"/>
          </a:p>
        </p:txBody>
      </p:sp>
    </p:spTree>
    <p:extLst>
      <p:ext uri="{BB962C8B-B14F-4D97-AF65-F5344CB8AC3E}">
        <p14:creationId xmlns:p14="http://schemas.microsoft.com/office/powerpoint/2010/main" val="370276751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7EDFB8A3-BBF1-4B4E-AB64-F4102FE6A96F}" type="datetime1">
              <a:rPr lang="en-US" smtClean="0"/>
              <a:t>2/12/2019</a:t>
            </a:fld>
            <a:endParaRPr lang="en-US" dirty="0"/>
          </a:p>
        </p:txBody>
      </p:sp>
      <p:sp>
        <p:nvSpPr>
          <p:cNvPr id="5" name="Footer Placeholder 4"/>
          <p:cNvSpPr>
            <a:spLocks noGrp="1"/>
          </p:cNvSpPr>
          <p:nvPr>
            <p:ph type="ftr" sz="quarter" idx="11"/>
          </p:nvPr>
        </p:nvSpPr>
        <p:spPr/>
        <p:txBody>
          <a:bodyPr/>
          <a:lstStyle/>
          <a:p>
            <a:r>
              <a:rPr lang="en-US" b="1" dirty="0"/>
              <a:t>©Copyright, 2018 The Relentless Catholic.  All Rights Reserved.</a:t>
            </a:r>
            <a:endParaRPr lang="en-US" dirty="0"/>
          </a:p>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45886663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329FCF4E-A852-4AA7-BB03-2AFC1A11FC6A}" type="datetime1">
              <a:rPr lang="en-US" smtClean="0"/>
              <a:t>2/12/2019</a:t>
            </a:fld>
            <a:endParaRPr lang="en-US" dirty="0"/>
          </a:p>
        </p:txBody>
      </p:sp>
      <p:sp>
        <p:nvSpPr>
          <p:cNvPr id="6" name="Footer Placeholder 5"/>
          <p:cNvSpPr>
            <a:spLocks noGrp="1"/>
          </p:cNvSpPr>
          <p:nvPr>
            <p:ph type="ftr" sz="quarter" idx="11"/>
          </p:nvPr>
        </p:nvSpPr>
        <p:spPr/>
        <p:txBody>
          <a:bodyPr/>
          <a:lstStyle/>
          <a:p>
            <a:r>
              <a:rPr lang="en-US" b="1" dirty="0"/>
              <a:t>©Copyright, 2018 The Relentless Catholic.  All Rights Reserved.</a:t>
            </a:r>
            <a:endParaRPr lang="en-US" dirty="0"/>
          </a:p>
          <a:p>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smtClean="0"/>
              <a:t>‹#›</a:t>
            </a:fld>
            <a:endParaRPr lang="en-US" dirty="0"/>
          </a:p>
        </p:txBody>
      </p:sp>
    </p:spTree>
    <p:extLst>
      <p:ext uri="{BB962C8B-B14F-4D97-AF65-F5344CB8AC3E}">
        <p14:creationId xmlns:p14="http://schemas.microsoft.com/office/powerpoint/2010/main" val="324715035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352B60E7-9454-40D4-91C1-647F8D6B1FD6}" type="datetime1">
              <a:rPr lang="en-US" smtClean="0"/>
              <a:t>2/12/2019</a:t>
            </a:fld>
            <a:endParaRPr lang="en-US" dirty="0"/>
          </a:p>
        </p:txBody>
      </p:sp>
      <p:sp>
        <p:nvSpPr>
          <p:cNvPr id="8" name="Footer Placeholder 7"/>
          <p:cNvSpPr>
            <a:spLocks noGrp="1"/>
          </p:cNvSpPr>
          <p:nvPr>
            <p:ph type="ftr" sz="quarter" idx="11"/>
          </p:nvPr>
        </p:nvSpPr>
        <p:spPr/>
        <p:txBody>
          <a:bodyPr/>
          <a:lstStyle/>
          <a:p>
            <a:r>
              <a:rPr lang="en-US" b="1" dirty="0"/>
              <a:t>©Copyright, 2018 The Relentless Catholic.  All Rights Reserved.</a:t>
            </a:r>
            <a:endParaRPr lang="en-US" dirty="0"/>
          </a:p>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43196444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A20FE7D9-26E0-4C8B-B150-77050B70A936}" type="datetime1">
              <a:rPr lang="en-US" smtClean="0"/>
              <a:t>2/12/2019</a:t>
            </a:fld>
            <a:endParaRPr lang="en-US" dirty="0"/>
          </a:p>
        </p:txBody>
      </p:sp>
      <p:sp>
        <p:nvSpPr>
          <p:cNvPr id="4" name="Footer Placeholder 3"/>
          <p:cNvSpPr>
            <a:spLocks noGrp="1"/>
          </p:cNvSpPr>
          <p:nvPr>
            <p:ph type="ftr" sz="quarter" idx="11"/>
          </p:nvPr>
        </p:nvSpPr>
        <p:spPr/>
        <p:txBody>
          <a:bodyPr/>
          <a:lstStyle/>
          <a:p>
            <a:r>
              <a:rPr lang="en-US" b="1" dirty="0"/>
              <a:t>©Copyright, 2018 The Relentless Catholic.  All Rights Reserved.</a:t>
            </a:r>
            <a:endParaRPr lang="en-US" dirty="0"/>
          </a:p>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55260521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1FF0CF1-2279-4DD7-AD13-4F9FA5778E94}" type="datetime1">
              <a:rPr lang="en-US" smtClean="0"/>
              <a:t>2/12/2019</a:t>
            </a:fld>
            <a:endParaRPr lang="en-US" dirty="0"/>
          </a:p>
        </p:txBody>
      </p:sp>
      <p:sp>
        <p:nvSpPr>
          <p:cNvPr id="3" name="Footer Placeholder 2"/>
          <p:cNvSpPr>
            <a:spLocks noGrp="1"/>
          </p:cNvSpPr>
          <p:nvPr>
            <p:ph type="ftr" sz="quarter" idx="11"/>
          </p:nvPr>
        </p:nvSpPr>
        <p:spPr/>
        <p:txBody>
          <a:bodyPr/>
          <a:lstStyle/>
          <a:p>
            <a:r>
              <a:rPr lang="en-US" dirty="0"/>
              <a:t>©Copyright, 2018 The Relentless Catholic.  All Rights Reserved. </a:t>
            </a:r>
          </a:p>
        </p:txBody>
      </p:sp>
      <p:sp>
        <p:nvSpPr>
          <p:cNvPr id="4" name="Slide Number Placeholder 3"/>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59857454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n-US"/>
              <a:t>Click to edit Master title style</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DFD8AE9A-A779-4189-A95D-A41C2D20DF6F}" type="datetime1">
              <a:rPr lang="en-US" smtClean="0"/>
              <a:t>2/12/2019</a:t>
            </a:fld>
            <a:endParaRPr lang="en-US" dirty="0"/>
          </a:p>
        </p:txBody>
      </p:sp>
      <p:sp>
        <p:nvSpPr>
          <p:cNvPr id="6" name="Footer Placeholder 5"/>
          <p:cNvSpPr>
            <a:spLocks noGrp="1"/>
          </p:cNvSpPr>
          <p:nvPr>
            <p:ph type="ftr" sz="quarter" idx="11"/>
          </p:nvPr>
        </p:nvSpPr>
        <p:spPr/>
        <p:txBody>
          <a:bodyPr/>
          <a:lstStyle/>
          <a:p>
            <a:r>
              <a:rPr lang="en-US" dirty="0"/>
              <a:t>©Copyright, 2018 The Relentless Catholic.  All Rights Reserved. </a:t>
            </a:r>
          </a:p>
        </p:txBody>
      </p:sp>
      <p:sp>
        <p:nvSpPr>
          <p:cNvPr id="7" name="Slide Number Placeholder 6"/>
          <p:cNvSpPr>
            <a:spLocks noGrp="1"/>
          </p:cNvSpPr>
          <p:nvPr>
            <p:ph type="sldNum" sz="quarter" idx="12"/>
          </p:nvPr>
        </p:nvSpPr>
        <p:spPr/>
        <p:txBody>
          <a:bodyPr/>
          <a:lstStyle/>
          <a:p>
            <a:fld id="{519954A3-9DFD-4C44-94BA-B95130A3BA1C}" type="slidenum">
              <a:rPr lang="en-US" smtClean="0"/>
              <a:t>‹#›</a:t>
            </a:fld>
            <a:endParaRPr lang="en-US" dirty="0"/>
          </a:p>
        </p:txBody>
      </p:sp>
    </p:spTree>
    <p:extLst>
      <p:ext uri="{BB962C8B-B14F-4D97-AF65-F5344CB8AC3E}">
        <p14:creationId xmlns:p14="http://schemas.microsoft.com/office/powerpoint/2010/main" val="29648187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dirty="0"/>
              <a:t>Click icon to add picture</a:t>
            </a:r>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6" name="Footer Placeholder 5"/>
          <p:cNvSpPr>
            <a:spLocks noGrp="1"/>
          </p:cNvSpPr>
          <p:nvPr>
            <p:ph type="ftr" sz="quarter" idx="11"/>
          </p:nvPr>
        </p:nvSpPr>
        <p:spPr/>
        <p:txBody>
          <a:bodyPr/>
          <a:lstStyle/>
          <a:p>
            <a:r>
              <a:rPr lang="en-US" dirty="0"/>
              <a:t>©Copyright, 2018 The Relentless Catholic.  All Rights Reserved. </a:t>
            </a:r>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
        <p:nvSpPr>
          <p:cNvPr id="5" name="Date Placeholder 4"/>
          <p:cNvSpPr>
            <a:spLocks noGrp="1"/>
          </p:cNvSpPr>
          <p:nvPr>
            <p:ph type="dt" sz="half" idx="10"/>
          </p:nvPr>
        </p:nvSpPr>
        <p:spPr/>
        <p:txBody>
          <a:bodyPr/>
          <a:lstStyle/>
          <a:p>
            <a:fld id="{B1455CC1-D7C5-4942-B77A-8B3D19F0FE31}" type="datetime1">
              <a:rPr lang="en-US" smtClean="0"/>
              <a:t>2/12/2019</a:t>
            </a:fld>
            <a:endParaRPr lang="en-US" dirty="0"/>
          </a:p>
        </p:txBody>
      </p:sp>
    </p:spTree>
    <p:extLst>
      <p:ext uri="{BB962C8B-B14F-4D97-AF65-F5344CB8AC3E}">
        <p14:creationId xmlns:p14="http://schemas.microsoft.com/office/powerpoint/2010/main" val="299773019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44" name="Group 43"/>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2">
                <a:lumMod val="75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a:off x="0" y="4013200"/>
              <a:ext cx="448733" cy="2844800"/>
            </a:xfrm>
            <a:prstGeom prst="triangle">
              <a:avLst>
                <a:gd name="adj" fmla="val 0"/>
              </a:avLst>
            </a:prstGeom>
            <a:solidFill>
              <a:schemeClr val="accent1">
                <a:alpha val="7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79BFA815-A1CB-4361-929F-D3BD8CA38D9E}" type="datetime1">
              <a:rPr lang="en-US" smtClean="0"/>
              <a:t>2/12/2019</a:t>
            </a:fld>
            <a:endParaRPr lang="en-US" dirty="0"/>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r>
              <a:rPr lang="en-US" b="1" dirty="0"/>
              <a:t>©Copyright, 2018 The Relentless Catholic.  All Rights Reserved.</a:t>
            </a:r>
            <a:endParaRPr lang="en-US" dirty="0"/>
          </a:p>
          <a:p>
            <a:endParaRPr lang="en-US" dirty="0"/>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D57F1E4F-1CFF-5643-939E-217C01CDF565}" type="slidenum">
              <a:rPr lang="en-US" smtClean="0"/>
              <a:pPr/>
              <a:t>‹#›</a:t>
            </a:fld>
            <a:endParaRPr lang="en-US" dirty="0"/>
          </a:p>
        </p:txBody>
      </p:sp>
      <p:pic>
        <p:nvPicPr>
          <p:cNvPr id="18" name="Picture 17">
            <a:extLst>
              <a:ext uri="{FF2B5EF4-FFF2-40B4-BE49-F238E27FC236}">
                <a16:creationId xmlns:a16="http://schemas.microsoft.com/office/drawing/2014/main" id="{12A376E7-BE41-4A10-A098-40BC79B842D6}"/>
              </a:ext>
            </a:extLst>
          </p:cNvPr>
          <p:cNvPicPr/>
          <p:nvPr userDrawn="1"/>
        </p:nvPicPr>
        <p:blipFill>
          <a:blip r:embed="rId18">
            <a:extLst>
              <a:ext uri="{28A0092B-C50C-407E-A947-70E740481C1C}">
                <a14:useLocalDpi xmlns:a14="http://schemas.microsoft.com/office/drawing/2010/main" val="0"/>
              </a:ext>
            </a:extLst>
          </a:blip>
          <a:srcRect/>
          <a:stretch>
            <a:fillRect/>
          </a:stretch>
        </p:blipFill>
        <p:spPr bwMode="auto">
          <a:xfrm>
            <a:off x="10420350" y="0"/>
            <a:ext cx="1771650" cy="1357630"/>
          </a:xfrm>
          <a:prstGeom prst="rect">
            <a:avLst/>
          </a:prstGeom>
          <a:noFill/>
          <a:ln>
            <a:noFill/>
          </a:ln>
        </p:spPr>
      </p:pic>
    </p:spTree>
    <p:extLst>
      <p:ext uri="{BB962C8B-B14F-4D97-AF65-F5344CB8AC3E}">
        <p14:creationId xmlns:p14="http://schemas.microsoft.com/office/powerpoint/2010/main" val="2618837003"/>
      </p:ext>
    </p:extLst>
  </p:cSld>
  <p:clrMap bg1="lt1" tx1="dk1" bg2="lt2" tx2="dk2" accent1="accent1" accent2="accent2" accent3="accent3" accent4="accent4" accent5="accent5" accent6="accent6" hlink="hlink" folHlink="folHlink"/>
  <p:sldLayoutIdLst>
    <p:sldLayoutId id="2147483670" r:id="rId1"/>
    <p:sldLayoutId id="2147483671" r:id="rId2"/>
    <p:sldLayoutId id="2147483672" r:id="rId3"/>
    <p:sldLayoutId id="2147483673" r:id="rId4"/>
    <p:sldLayoutId id="2147483674" r:id="rId5"/>
    <p:sldLayoutId id="2147483675" r:id="rId6"/>
    <p:sldLayoutId id="2147483676" r:id="rId7"/>
    <p:sldLayoutId id="2147483677" r:id="rId8"/>
    <p:sldLayoutId id="2147483678" r:id="rId9"/>
    <p:sldLayoutId id="2147483679" r:id="rId10"/>
    <p:sldLayoutId id="2147483680" r:id="rId11"/>
    <p:sldLayoutId id="2147483681" r:id="rId12"/>
    <p:sldLayoutId id="2147483682" r:id="rId13"/>
    <p:sldLayoutId id="2147483683" r:id="rId14"/>
    <p:sldLayoutId id="2147483684" r:id="rId15"/>
    <p:sldLayoutId id="2147483685" r:id="rId16"/>
  </p:sldLayoutIdLst>
  <p:hf hdr="0" dt="0"/>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57DB82-659B-415E-AA97-3A405D2B1D4D}"/>
              </a:ext>
            </a:extLst>
          </p:cNvPr>
          <p:cNvSpPr>
            <a:spLocks noGrp="1"/>
          </p:cNvSpPr>
          <p:nvPr>
            <p:ph type="ctrTitle"/>
          </p:nvPr>
        </p:nvSpPr>
        <p:spPr/>
        <p:txBody>
          <a:bodyPr/>
          <a:lstStyle/>
          <a:p>
            <a:r>
              <a:rPr lang="en-US" sz="4000" dirty="0"/>
              <a:t>The Gospel According to</a:t>
            </a:r>
            <a:br>
              <a:rPr lang="en-US" dirty="0"/>
            </a:br>
            <a:r>
              <a:rPr lang="en-US" dirty="0"/>
              <a:t>St. Mark</a:t>
            </a:r>
          </a:p>
        </p:txBody>
      </p:sp>
      <p:sp>
        <p:nvSpPr>
          <p:cNvPr id="3" name="Subtitle 2">
            <a:extLst>
              <a:ext uri="{FF2B5EF4-FFF2-40B4-BE49-F238E27FC236}">
                <a16:creationId xmlns:a16="http://schemas.microsoft.com/office/drawing/2014/main" id="{6AF8EF5D-9D1B-46AF-B280-885976026A11}"/>
              </a:ext>
            </a:extLst>
          </p:cNvPr>
          <p:cNvSpPr>
            <a:spLocks noGrp="1"/>
          </p:cNvSpPr>
          <p:nvPr>
            <p:ph type="subTitle" idx="1"/>
          </p:nvPr>
        </p:nvSpPr>
        <p:spPr>
          <a:xfrm>
            <a:off x="1082180" y="4050833"/>
            <a:ext cx="8191823" cy="1096899"/>
          </a:xfrm>
        </p:spPr>
        <p:txBody>
          <a:bodyPr>
            <a:normAutofit/>
          </a:bodyPr>
          <a:lstStyle/>
          <a:p>
            <a:r>
              <a:rPr lang="en-US" sz="2400" dirty="0"/>
              <a:t>Lesson 7 – Mark 14:1 – 15:47</a:t>
            </a:r>
          </a:p>
          <a:p>
            <a:endParaRPr lang="en-US" sz="2400" dirty="0"/>
          </a:p>
        </p:txBody>
      </p:sp>
      <p:sp>
        <p:nvSpPr>
          <p:cNvPr id="4" name="Footer Placeholder 3">
            <a:extLst>
              <a:ext uri="{FF2B5EF4-FFF2-40B4-BE49-F238E27FC236}">
                <a16:creationId xmlns:a16="http://schemas.microsoft.com/office/drawing/2014/main" id="{044C1784-D690-4FC9-8B3D-226ED02FA3AF}"/>
              </a:ext>
            </a:extLst>
          </p:cNvPr>
          <p:cNvSpPr>
            <a:spLocks noGrp="1"/>
          </p:cNvSpPr>
          <p:nvPr>
            <p:ph type="ftr" sz="quarter" idx="11"/>
          </p:nvPr>
        </p:nvSpPr>
        <p:spPr/>
        <p:txBody>
          <a:bodyPr/>
          <a:lstStyle/>
          <a:p>
            <a:r>
              <a:rPr lang="en-US" b="1" dirty="0"/>
              <a:t>©Copyright, 2018 The Relentless Catholic.  All Rights Reserved.</a:t>
            </a:r>
            <a:endParaRPr lang="en-US" dirty="0"/>
          </a:p>
          <a:p>
            <a:endParaRPr lang="en-US" dirty="0"/>
          </a:p>
        </p:txBody>
      </p:sp>
      <p:sp>
        <p:nvSpPr>
          <p:cNvPr id="5" name="Slide Number Placeholder 4">
            <a:extLst>
              <a:ext uri="{FF2B5EF4-FFF2-40B4-BE49-F238E27FC236}">
                <a16:creationId xmlns:a16="http://schemas.microsoft.com/office/drawing/2014/main" id="{4C88D592-7D34-4443-8107-327394BE46C7}"/>
              </a:ext>
            </a:extLst>
          </p:cNvPr>
          <p:cNvSpPr>
            <a:spLocks noGrp="1"/>
          </p:cNvSpPr>
          <p:nvPr>
            <p:ph type="sldNum" sz="quarter" idx="12"/>
          </p:nvPr>
        </p:nvSpPr>
        <p:spPr/>
        <p:txBody>
          <a:bodyPr/>
          <a:lstStyle/>
          <a:p>
            <a:fld id="{D57F1E4F-1CFF-5643-939E-217C01CDF565}" type="slidenum">
              <a:rPr lang="en-US" smtClean="0"/>
              <a:pPr/>
              <a:t>1</a:t>
            </a:fld>
            <a:endParaRPr lang="en-US" dirty="0"/>
          </a:p>
        </p:txBody>
      </p:sp>
    </p:spTree>
    <p:extLst>
      <p:ext uri="{BB962C8B-B14F-4D97-AF65-F5344CB8AC3E}">
        <p14:creationId xmlns:p14="http://schemas.microsoft.com/office/powerpoint/2010/main" val="171018370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C0614E-31F8-44E7-BA36-DC20EE78057F}"/>
              </a:ext>
            </a:extLst>
          </p:cNvPr>
          <p:cNvSpPr>
            <a:spLocks noGrp="1"/>
          </p:cNvSpPr>
          <p:nvPr>
            <p:ph type="ctrTitle"/>
          </p:nvPr>
        </p:nvSpPr>
        <p:spPr/>
        <p:txBody>
          <a:bodyPr/>
          <a:lstStyle/>
          <a:p>
            <a:r>
              <a:rPr lang="en-US" dirty="0"/>
              <a:t>Opening Prayer</a:t>
            </a:r>
          </a:p>
        </p:txBody>
      </p:sp>
      <p:sp>
        <p:nvSpPr>
          <p:cNvPr id="3" name="Subtitle 2">
            <a:extLst>
              <a:ext uri="{FF2B5EF4-FFF2-40B4-BE49-F238E27FC236}">
                <a16:creationId xmlns:a16="http://schemas.microsoft.com/office/drawing/2014/main" id="{E845302F-AA5A-46D1-B8D3-9765A0C8B917}"/>
              </a:ext>
            </a:extLst>
          </p:cNvPr>
          <p:cNvSpPr>
            <a:spLocks noGrp="1"/>
          </p:cNvSpPr>
          <p:nvPr>
            <p:ph type="subTitle" idx="1"/>
          </p:nvPr>
        </p:nvSpPr>
        <p:spPr/>
        <p:txBody>
          <a:bodyPr/>
          <a:lstStyle/>
          <a:p>
            <a:endParaRPr lang="en-US"/>
          </a:p>
        </p:txBody>
      </p:sp>
      <p:sp>
        <p:nvSpPr>
          <p:cNvPr id="4" name="Footer Placeholder 3">
            <a:extLst>
              <a:ext uri="{FF2B5EF4-FFF2-40B4-BE49-F238E27FC236}">
                <a16:creationId xmlns:a16="http://schemas.microsoft.com/office/drawing/2014/main" id="{25CB019D-8E6E-4A14-A853-05F68E25326D}"/>
              </a:ext>
            </a:extLst>
          </p:cNvPr>
          <p:cNvSpPr>
            <a:spLocks noGrp="1"/>
          </p:cNvSpPr>
          <p:nvPr>
            <p:ph type="ftr" sz="quarter" idx="11"/>
          </p:nvPr>
        </p:nvSpPr>
        <p:spPr/>
        <p:txBody>
          <a:bodyPr/>
          <a:lstStyle/>
          <a:p>
            <a:r>
              <a:rPr lang="en-US" b="1"/>
              <a:t>©Copyright, 2018 The Relentless Catholic.  All Rights Reserved.</a:t>
            </a:r>
            <a:endParaRPr lang="en-US"/>
          </a:p>
          <a:p>
            <a:endParaRPr lang="en-US" dirty="0"/>
          </a:p>
        </p:txBody>
      </p:sp>
      <p:sp>
        <p:nvSpPr>
          <p:cNvPr id="5" name="Slide Number Placeholder 4">
            <a:extLst>
              <a:ext uri="{FF2B5EF4-FFF2-40B4-BE49-F238E27FC236}">
                <a16:creationId xmlns:a16="http://schemas.microsoft.com/office/drawing/2014/main" id="{72F8CBE6-18B0-49B4-BF4A-0D6D80130BBE}"/>
              </a:ext>
            </a:extLst>
          </p:cNvPr>
          <p:cNvSpPr>
            <a:spLocks noGrp="1"/>
          </p:cNvSpPr>
          <p:nvPr>
            <p:ph type="sldNum" sz="quarter" idx="12"/>
          </p:nvPr>
        </p:nvSpPr>
        <p:spPr/>
        <p:txBody>
          <a:bodyPr/>
          <a:lstStyle/>
          <a:p>
            <a:fld id="{D57F1E4F-1CFF-5643-939E-217C01CDF565}" type="slidenum">
              <a:rPr lang="en-US" smtClean="0"/>
              <a:pPr/>
              <a:t>2</a:t>
            </a:fld>
            <a:endParaRPr lang="en-US" dirty="0"/>
          </a:p>
        </p:txBody>
      </p:sp>
    </p:spTree>
    <p:extLst>
      <p:ext uri="{BB962C8B-B14F-4D97-AF65-F5344CB8AC3E}">
        <p14:creationId xmlns:p14="http://schemas.microsoft.com/office/powerpoint/2010/main" val="279775958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F89FC9-48A9-4056-8C2B-152562BA2D7C}"/>
              </a:ext>
            </a:extLst>
          </p:cNvPr>
          <p:cNvSpPr>
            <a:spLocks noGrp="1"/>
          </p:cNvSpPr>
          <p:nvPr>
            <p:ph type="title"/>
          </p:nvPr>
        </p:nvSpPr>
        <p:spPr/>
        <p:txBody>
          <a:bodyPr/>
          <a:lstStyle/>
          <a:p>
            <a:r>
              <a:rPr lang="en-US" dirty="0"/>
              <a:t>Introduction</a:t>
            </a:r>
          </a:p>
        </p:txBody>
      </p:sp>
      <p:sp>
        <p:nvSpPr>
          <p:cNvPr id="3" name="Content Placeholder 2">
            <a:extLst>
              <a:ext uri="{FF2B5EF4-FFF2-40B4-BE49-F238E27FC236}">
                <a16:creationId xmlns:a16="http://schemas.microsoft.com/office/drawing/2014/main" id="{EB6CEABF-6063-46C5-9BFC-9277394D9B57}"/>
              </a:ext>
            </a:extLst>
          </p:cNvPr>
          <p:cNvSpPr>
            <a:spLocks noGrp="1"/>
          </p:cNvSpPr>
          <p:nvPr>
            <p:ph idx="1"/>
          </p:nvPr>
        </p:nvSpPr>
        <p:spPr/>
        <p:txBody>
          <a:bodyPr/>
          <a:lstStyle/>
          <a:p>
            <a:r>
              <a:rPr lang="en-US" dirty="0"/>
              <a:t>Time is slowing down</a:t>
            </a:r>
          </a:p>
          <a:p>
            <a:pPr lvl="1"/>
            <a:r>
              <a:rPr lang="en-US" dirty="0"/>
              <a:t>Before entry, quick (place to place, miracle to miracle)</a:t>
            </a:r>
          </a:p>
          <a:p>
            <a:pPr lvl="1"/>
            <a:r>
              <a:rPr lang="en-US" dirty="0"/>
              <a:t>Upon entry, daily</a:t>
            </a:r>
          </a:p>
          <a:p>
            <a:pPr lvl="1"/>
            <a:r>
              <a:rPr lang="en-US" dirty="0"/>
              <a:t>Upon passion, hourly</a:t>
            </a:r>
          </a:p>
          <a:p>
            <a:r>
              <a:rPr lang="en-US" dirty="0"/>
              <a:t>We know the story of Chapters 14 and 15</a:t>
            </a:r>
          </a:p>
          <a:p>
            <a:pPr lvl="1"/>
            <a:r>
              <a:rPr lang="en-US" dirty="0"/>
              <a:t>The chief priest, scribes plot to kill Jesus.  </a:t>
            </a:r>
          </a:p>
          <a:p>
            <a:pPr lvl="1"/>
            <a:r>
              <a:rPr lang="en-US" dirty="0"/>
              <a:t>He celebrates Passover with his Apostles and the Sacrament of the Eucharist is instituted.  </a:t>
            </a:r>
          </a:p>
          <a:p>
            <a:pPr lvl="1"/>
            <a:r>
              <a:rPr lang="en-US" dirty="0"/>
              <a:t>Jesus prays in the Garden of Gethsemane.  He asks his Father (Abba is more like “Daddy”) for the cup to pass but the Father’s will be done, not Jesus’ human will.</a:t>
            </a:r>
          </a:p>
          <a:p>
            <a:pPr lvl="1"/>
            <a:r>
              <a:rPr lang="en-US" dirty="0"/>
              <a:t>Jesus is betrayed, tried, mocked, crucified and buried.</a:t>
            </a:r>
          </a:p>
        </p:txBody>
      </p:sp>
      <p:sp>
        <p:nvSpPr>
          <p:cNvPr id="4" name="Footer Placeholder 3">
            <a:extLst>
              <a:ext uri="{FF2B5EF4-FFF2-40B4-BE49-F238E27FC236}">
                <a16:creationId xmlns:a16="http://schemas.microsoft.com/office/drawing/2014/main" id="{9CCD219F-B09B-4634-ACC1-8BAEE081C482}"/>
              </a:ext>
            </a:extLst>
          </p:cNvPr>
          <p:cNvSpPr>
            <a:spLocks noGrp="1"/>
          </p:cNvSpPr>
          <p:nvPr>
            <p:ph type="ftr" sz="quarter" idx="11"/>
          </p:nvPr>
        </p:nvSpPr>
        <p:spPr/>
        <p:txBody>
          <a:bodyPr/>
          <a:lstStyle/>
          <a:p>
            <a:r>
              <a:rPr lang="en-US" b="1" dirty="0"/>
              <a:t>©Copyright, 2018 The Relentless Catholic.  All Rights Reserved.</a:t>
            </a:r>
            <a:endParaRPr lang="en-US" dirty="0"/>
          </a:p>
          <a:p>
            <a:endParaRPr lang="en-US" dirty="0"/>
          </a:p>
        </p:txBody>
      </p:sp>
      <p:sp>
        <p:nvSpPr>
          <p:cNvPr id="5" name="Slide Number Placeholder 4">
            <a:extLst>
              <a:ext uri="{FF2B5EF4-FFF2-40B4-BE49-F238E27FC236}">
                <a16:creationId xmlns:a16="http://schemas.microsoft.com/office/drawing/2014/main" id="{C68B18F7-472D-40C4-863D-0C1EA36405D9}"/>
              </a:ext>
            </a:extLst>
          </p:cNvPr>
          <p:cNvSpPr>
            <a:spLocks noGrp="1"/>
          </p:cNvSpPr>
          <p:nvPr>
            <p:ph type="sldNum" sz="quarter" idx="12"/>
          </p:nvPr>
        </p:nvSpPr>
        <p:spPr/>
        <p:txBody>
          <a:bodyPr/>
          <a:lstStyle/>
          <a:p>
            <a:fld id="{519954A3-9DFD-4C44-94BA-B95130A3BA1C}" type="slidenum">
              <a:rPr lang="en-US" smtClean="0"/>
              <a:t>3</a:t>
            </a:fld>
            <a:endParaRPr lang="en-US" dirty="0"/>
          </a:p>
        </p:txBody>
      </p:sp>
    </p:spTree>
    <p:extLst>
      <p:ext uri="{BB962C8B-B14F-4D97-AF65-F5344CB8AC3E}">
        <p14:creationId xmlns:p14="http://schemas.microsoft.com/office/powerpoint/2010/main" val="39427162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FBC765F-9C81-4C06-A133-1FA7AD82F2A7}"/>
              </a:ext>
            </a:extLst>
          </p:cNvPr>
          <p:cNvSpPr>
            <a:spLocks noGrp="1"/>
          </p:cNvSpPr>
          <p:nvPr>
            <p:ph type="title"/>
          </p:nvPr>
        </p:nvSpPr>
        <p:spPr/>
        <p:txBody>
          <a:bodyPr/>
          <a:lstStyle/>
          <a:p>
            <a:r>
              <a:rPr lang="en-US" dirty="0"/>
              <a:t>Jesus before the Council (Mark 14:53 – 65)</a:t>
            </a:r>
          </a:p>
        </p:txBody>
      </p:sp>
      <p:sp>
        <p:nvSpPr>
          <p:cNvPr id="3" name="Content Placeholder 2">
            <a:extLst>
              <a:ext uri="{FF2B5EF4-FFF2-40B4-BE49-F238E27FC236}">
                <a16:creationId xmlns:a16="http://schemas.microsoft.com/office/drawing/2014/main" id="{520074DB-B9E6-487D-BC00-226D84FCB15F}"/>
              </a:ext>
            </a:extLst>
          </p:cNvPr>
          <p:cNvSpPr>
            <a:spLocks noGrp="1"/>
          </p:cNvSpPr>
          <p:nvPr>
            <p:ph idx="1"/>
          </p:nvPr>
        </p:nvSpPr>
        <p:spPr/>
        <p:txBody>
          <a:bodyPr/>
          <a:lstStyle/>
          <a:p>
            <a:r>
              <a:rPr lang="en-US" dirty="0"/>
              <a:t>Recap some previous lessons</a:t>
            </a:r>
          </a:p>
          <a:p>
            <a:pPr lvl="1"/>
            <a:r>
              <a:rPr lang="en-US" dirty="0"/>
              <a:t>Lesson 3 – Healing the paralytic</a:t>
            </a:r>
          </a:p>
          <a:p>
            <a:pPr lvl="2"/>
            <a:r>
              <a:rPr lang="en-US" dirty="0"/>
              <a:t>Jesus calls himself the Son of Man (Daniel 7)</a:t>
            </a:r>
          </a:p>
          <a:p>
            <a:pPr lvl="2"/>
            <a:r>
              <a:rPr lang="en-US" dirty="0"/>
              <a:t>Jesus forgives sins, which only God can do.</a:t>
            </a:r>
          </a:p>
          <a:p>
            <a:pPr lvl="2"/>
            <a:r>
              <a:rPr lang="en-US" dirty="0"/>
              <a:t>Blasphemy?</a:t>
            </a:r>
          </a:p>
          <a:p>
            <a:pPr lvl="3"/>
            <a:r>
              <a:rPr lang="en-US" dirty="0"/>
              <a:t>Definition</a:t>
            </a:r>
          </a:p>
          <a:p>
            <a:pPr lvl="3"/>
            <a:r>
              <a:rPr lang="en-US" dirty="0"/>
              <a:t>Treatment</a:t>
            </a:r>
          </a:p>
          <a:p>
            <a:pPr lvl="1"/>
            <a:r>
              <a:rPr lang="en-US" dirty="0"/>
              <a:t>Lesson 3 – Stilling the Storm</a:t>
            </a:r>
          </a:p>
          <a:p>
            <a:pPr lvl="2"/>
            <a:r>
              <a:rPr lang="en-US" dirty="0"/>
              <a:t>Psalm 107:23 – 30 (YHWH was the calmer of the storm)</a:t>
            </a:r>
          </a:p>
          <a:p>
            <a:pPr lvl="2"/>
            <a:r>
              <a:rPr lang="en-US" dirty="0"/>
              <a:t>What about Moses and Joshua?</a:t>
            </a:r>
          </a:p>
        </p:txBody>
      </p:sp>
      <p:sp>
        <p:nvSpPr>
          <p:cNvPr id="4" name="Footer Placeholder 3">
            <a:extLst>
              <a:ext uri="{FF2B5EF4-FFF2-40B4-BE49-F238E27FC236}">
                <a16:creationId xmlns:a16="http://schemas.microsoft.com/office/drawing/2014/main" id="{50F93524-5B45-4A57-A6EB-7351B397551A}"/>
              </a:ext>
            </a:extLst>
          </p:cNvPr>
          <p:cNvSpPr>
            <a:spLocks noGrp="1"/>
          </p:cNvSpPr>
          <p:nvPr>
            <p:ph type="ftr" sz="quarter" idx="11"/>
          </p:nvPr>
        </p:nvSpPr>
        <p:spPr/>
        <p:txBody>
          <a:bodyPr/>
          <a:lstStyle/>
          <a:p>
            <a:r>
              <a:rPr lang="en-US" b="1" dirty="0"/>
              <a:t>©Copyright, 2018 The Relentless Catholic.  All Rights Reserved.</a:t>
            </a:r>
            <a:endParaRPr lang="en-US" dirty="0"/>
          </a:p>
          <a:p>
            <a:endParaRPr lang="en-US" dirty="0"/>
          </a:p>
        </p:txBody>
      </p:sp>
      <p:sp>
        <p:nvSpPr>
          <p:cNvPr id="5" name="Slide Number Placeholder 4">
            <a:extLst>
              <a:ext uri="{FF2B5EF4-FFF2-40B4-BE49-F238E27FC236}">
                <a16:creationId xmlns:a16="http://schemas.microsoft.com/office/drawing/2014/main" id="{25F6D70D-B360-4B1F-9F6F-E5FFEF86C24D}"/>
              </a:ext>
            </a:extLst>
          </p:cNvPr>
          <p:cNvSpPr>
            <a:spLocks noGrp="1"/>
          </p:cNvSpPr>
          <p:nvPr>
            <p:ph type="sldNum" sz="quarter" idx="12"/>
          </p:nvPr>
        </p:nvSpPr>
        <p:spPr/>
        <p:txBody>
          <a:bodyPr/>
          <a:lstStyle/>
          <a:p>
            <a:fld id="{519954A3-9DFD-4C44-94BA-B95130A3BA1C}" type="slidenum">
              <a:rPr lang="en-US" smtClean="0"/>
              <a:t>4</a:t>
            </a:fld>
            <a:endParaRPr lang="en-US" dirty="0"/>
          </a:p>
        </p:txBody>
      </p:sp>
    </p:spTree>
    <p:extLst>
      <p:ext uri="{BB962C8B-B14F-4D97-AF65-F5344CB8AC3E}">
        <p14:creationId xmlns:p14="http://schemas.microsoft.com/office/powerpoint/2010/main" val="163928165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9EDF62-7A32-4E1B-9489-5CB5EA2FD044}"/>
              </a:ext>
            </a:extLst>
          </p:cNvPr>
          <p:cNvSpPr>
            <a:spLocks noGrp="1"/>
          </p:cNvSpPr>
          <p:nvPr>
            <p:ph type="title"/>
          </p:nvPr>
        </p:nvSpPr>
        <p:spPr/>
        <p:txBody>
          <a:bodyPr/>
          <a:lstStyle/>
          <a:p>
            <a:r>
              <a:rPr lang="en-US" dirty="0"/>
              <a:t>Jesus before the Council (Mark 14:53 – 65) (continued)</a:t>
            </a:r>
          </a:p>
        </p:txBody>
      </p:sp>
      <p:sp>
        <p:nvSpPr>
          <p:cNvPr id="3" name="Content Placeholder 2">
            <a:extLst>
              <a:ext uri="{FF2B5EF4-FFF2-40B4-BE49-F238E27FC236}">
                <a16:creationId xmlns:a16="http://schemas.microsoft.com/office/drawing/2014/main" id="{DA496241-AF7C-4937-8EB6-CE82F9F985F1}"/>
              </a:ext>
            </a:extLst>
          </p:cNvPr>
          <p:cNvSpPr>
            <a:spLocks noGrp="1"/>
          </p:cNvSpPr>
          <p:nvPr>
            <p:ph idx="1"/>
          </p:nvPr>
        </p:nvSpPr>
        <p:spPr/>
        <p:txBody>
          <a:bodyPr>
            <a:normAutofit/>
          </a:bodyPr>
          <a:lstStyle/>
          <a:p>
            <a:r>
              <a:rPr lang="en-US" dirty="0"/>
              <a:t>Recap some previous lessons (continued)</a:t>
            </a:r>
          </a:p>
          <a:p>
            <a:pPr lvl="1"/>
            <a:r>
              <a:rPr lang="en-US" dirty="0"/>
              <a:t>Lesson 4 – Jesus walking on water and calming the storm</a:t>
            </a:r>
          </a:p>
          <a:p>
            <a:pPr lvl="2"/>
            <a:r>
              <a:rPr lang="en-US" dirty="0"/>
              <a:t>Controlling the storm, like Lesson 3</a:t>
            </a:r>
          </a:p>
          <a:p>
            <a:pPr lvl="2"/>
            <a:r>
              <a:rPr lang="en-US" dirty="0"/>
              <a:t>“</a:t>
            </a:r>
            <a:r>
              <a:rPr lang="el-GR" i="1" dirty="0"/>
              <a:t>ἐγώ εἰμι</a:t>
            </a:r>
            <a:r>
              <a:rPr lang="en-US" i="1" dirty="0"/>
              <a:t>,”</a:t>
            </a:r>
            <a:r>
              <a:rPr lang="en-US" dirty="0"/>
              <a:t> (“I AM”)</a:t>
            </a:r>
          </a:p>
          <a:p>
            <a:pPr lvl="2"/>
            <a:r>
              <a:rPr lang="en-US" dirty="0"/>
              <a:t>Exodus 3:14</a:t>
            </a:r>
          </a:p>
          <a:p>
            <a:r>
              <a:rPr lang="en-US" dirty="0"/>
              <a:t>Israel was monotheistic, but the subject was complicated</a:t>
            </a:r>
          </a:p>
          <a:p>
            <a:pPr lvl="1"/>
            <a:r>
              <a:rPr lang="en-US" dirty="0"/>
              <a:t>Daniel 7</a:t>
            </a:r>
          </a:p>
          <a:p>
            <a:pPr lvl="1"/>
            <a:r>
              <a:rPr lang="en-US" dirty="0"/>
              <a:t>Psalm 110</a:t>
            </a:r>
          </a:p>
          <a:p>
            <a:endParaRPr lang="en-US" dirty="0"/>
          </a:p>
        </p:txBody>
      </p:sp>
      <p:sp>
        <p:nvSpPr>
          <p:cNvPr id="4" name="Footer Placeholder 3">
            <a:extLst>
              <a:ext uri="{FF2B5EF4-FFF2-40B4-BE49-F238E27FC236}">
                <a16:creationId xmlns:a16="http://schemas.microsoft.com/office/drawing/2014/main" id="{75DB944E-5131-4688-B471-883BEA88D979}"/>
              </a:ext>
            </a:extLst>
          </p:cNvPr>
          <p:cNvSpPr>
            <a:spLocks noGrp="1"/>
          </p:cNvSpPr>
          <p:nvPr>
            <p:ph type="ftr" sz="quarter" idx="11"/>
          </p:nvPr>
        </p:nvSpPr>
        <p:spPr/>
        <p:txBody>
          <a:bodyPr/>
          <a:lstStyle/>
          <a:p>
            <a:r>
              <a:rPr lang="en-US" b="1" dirty="0"/>
              <a:t>©Copyright, 2018 The Relentless Catholic.  All Rights Reserved.</a:t>
            </a:r>
            <a:endParaRPr lang="en-US" dirty="0"/>
          </a:p>
          <a:p>
            <a:endParaRPr lang="en-US" dirty="0"/>
          </a:p>
        </p:txBody>
      </p:sp>
      <p:sp>
        <p:nvSpPr>
          <p:cNvPr id="5" name="Slide Number Placeholder 4">
            <a:extLst>
              <a:ext uri="{FF2B5EF4-FFF2-40B4-BE49-F238E27FC236}">
                <a16:creationId xmlns:a16="http://schemas.microsoft.com/office/drawing/2014/main" id="{08A857A3-CD6B-4D56-90B6-3F25C60C53CB}"/>
              </a:ext>
            </a:extLst>
          </p:cNvPr>
          <p:cNvSpPr>
            <a:spLocks noGrp="1"/>
          </p:cNvSpPr>
          <p:nvPr>
            <p:ph type="sldNum" sz="quarter" idx="12"/>
          </p:nvPr>
        </p:nvSpPr>
        <p:spPr/>
        <p:txBody>
          <a:bodyPr/>
          <a:lstStyle/>
          <a:p>
            <a:fld id="{519954A3-9DFD-4C44-94BA-B95130A3BA1C}" type="slidenum">
              <a:rPr lang="en-US" smtClean="0"/>
              <a:t>5</a:t>
            </a:fld>
            <a:endParaRPr lang="en-US" dirty="0"/>
          </a:p>
        </p:txBody>
      </p:sp>
    </p:spTree>
    <p:extLst>
      <p:ext uri="{BB962C8B-B14F-4D97-AF65-F5344CB8AC3E}">
        <p14:creationId xmlns:p14="http://schemas.microsoft.com/office/powerpoint/2010/main" val="165146090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96B95E-0E1A-4B05-8470-CAFC45C0F954}"/>
              </a:ext>
            </a:extLst>
          </p:cNvPr>
          <p:cNvSpPr>
            <a:spLocks noGrp="1"/>
          </p:cNvSpPr>
          <p:nvPr>
            <p:ph type="title"/>
          </p:nvPr>
        </p:nvSpPr>
        <p:spPr/>
        <p:txBody>
          <a:bodyPr/>
          <a:lstStyle/>
          <a:p>
            <a:r>
              <a:rPr lang="en-US" dirty="0"/>
              <a:t>Jesus before the Council (Mark 14:53 – 65) (continued)</a:t>
            </a:r>
          </a:p>
        </p:txBody>
      </p:sp>
      <p:sp>
        <p:nvSpPr>
          <p:cNvPr id="3" name="Content Placeholder 2">
            <a:extLst>
              <a:ext uri="{FF2B5EF4-FFF2-40B4-BE49-F238E27FC236}">
                <a16:creationId xmlns:a16="http://schemas.microsoft.com/office/drawing/2014/main" id="{EAB21C83-96CB-44C1-A52B-2C5775FD2850}"/>
              </a:ext>
            </a:extLst>
          </p:cNvPr>
          <p:cNvSpPr>
            <a:spLocks noGrp="1"/>
          </p:cNvSpPr>
          <p:nvPr>
            <p:ph idx="1"/>
          </p:nvPr>
        </p:nvSpPr>
        <p:spPr/>
        <p:txBody>
          <a:bodyPr/>
          <a:lstStyle/>
          <a:p>
            <a:r>
              <a:rPr lang="en-US" dirty="0"/>
              <a:t>Are you the Messiah, the son of the Blessed One?”</a:t>
            </a:r>
          </a:p>
          <a:p>
            <a:pPr lvl="1"/>
            <a:r>
              <a:rPr lang="en-US" dirty="0"/>
              <a:t>Jesus could have answered yes and, probably not blasphemy.</a:t>
            </a:r>
          </a:p>
          <a:p>
            <a:pPr lvl="2"/>
            <a:r>
              <a:rPr lang="en-US" dirty="0"/>
              <a:t>Several people claimed to be the Messiah</a:t>
            </a:r>
          </a:p>
          <a:p>
            <a:pPr lvl="2"/>
            <a:r>
              <a:rPr lang="en-US" dirty="0"/>
              <a:t>Several people were called Son of God  </a:t>
            </a:r>
          </a:p>
          <a:p>
            <a:r>
              <a:rPr lang="en-US" dirty="0"/>
              <a:t>But….Jesus did not answer “yes.”</a:t>
            </a:r>
          </a:p>
          <a:p>
            <a:pPr lvl="1"/>
            <a:r>
              <a:rPr lang="en-US" dirty="0"/>
              <a:t>Then Jesus answered, “</a:t>
            </a:r>
            <a:r>
              <a:rPr lang="en-US" b="1" i="1" u="sng" dirty="0"/>
              <a:t>I am</a:t>
            </a:r>
            <a:r>
              <a:rPr lang="en-US" dirty="0"/>
              <a:t> [</a:t>
            </a:r>
            <a:r>
              <a:rPr lang="el-GR" i="1" dirty="0"/>
              <a:t>ἐγώ εἰμι</a:t>
            </a:r>
            <a:r>
              <a:rPr lang="en-US" i="1" dirty="0"/>
              <a:t>, </a:t>
            </a:r>
            <a:r>
              <a:rPr lang="en-US" dirty="0"/>
              <a:t>the Name of God]; and ‘you will see the Son of Man seated at the right hand of the Power and coming with the clouds of heaven.’ [combining Daniel 7 and Psalm 110]” </a:t>
            </a:r>
          </a:p>
          <a:p>
            <a:pPr lvl="1"/>
            <a:r>
              <a:rPr lang="en-US" dirty="0"/>
              <a:t>Jesus was saying that he was YHWH, the God of Israel.</a:t>
            </a:r>
          </a:p>
          <a:p>
            <a:pPr lvl="1"/>
            <a:r>
              <a:rPr lang="en-US" dirty="0"/>
              <a:t>That’s why they crucified him for Blasphemy!</a:t>
            </a:r>
          </a:p>
          <a:p>
            <a:endParaRPr lang="en-US" dirty="0"/>
          </a:p>
        </p:txBody>
      </p:sp>
      <p:sp>
        <p:nvSpPr>
          <p:cNvPr id="4" name="Footer Placeholder 3">
            <a:extLst>
              <a:ext uri="{FF2B5EF4-FFF2-40B4-BE49-F238E27FC236}">
                <a16:creationId xmlns:a16="http://schemas.microsoft.com/office/drawing/2014/main" id="{53712FB6-D428-4437-B00F-DED9B3C46EA1}"/>
              </a:ext>
            </a:extLst>
          </p:cNvPr>
          <p:cNvSpPr>
            <a:spLocks noGrp="1"/>
          </p:cNvSpPr>
          <p:nvPr>
            <p:ph type="ftr" sz="quarter" idx="11"/>
          </p:nvPr>
        </p:nvSpPr>
        <p:spPr/>
        <p:txBody>
          <a:bodyPr/>
          <a:lstStyle/>
          <a:p>
            <a:r>
              <a:rPr lang="en-US" b="1" dirty="0"/>
              <a:t>©Copyright, 2018 The Relentless Catholic.  All Rights Reserved.</a:t>
            </a:r>
            <a:endParaRPr lang="en-US" dirty="0"/>
          </a:p>
          <a:p>
            <a:endParaRPr lang="en-US" dirty="0"/>
          </a:p>
        </p:txBody>
      </p:sp>
      <p:sp>
        <p:nvSpPr>
          <p:cNvPr id="5" name="Slide Number Placeholder 4">
            <a:extLst>
              <a:ext uri="{FF2B5EF4-FFF2-40B4-BE49-F238E27FC236}">
                <a16:creationId xmlns:a16="http://schemas.microsoft.com/office/drawing/2014/main" id="{E5692B25-3380-4577-9319-03E33A7DC967}"/>
              </a:ext>
            </a:extLst>
          </p:cNvPr>
          <p:cNvSpPr>
            <a:spLocks noGrp="1"/>
          </p:cNvSpPr>
          <p:nvPr>
            <p:ph type="sldNum" sz="quarter" idx="12"/>
          </p:nvPr>
        </p:nvSpPr>
        <p:spPr/>
        <p:txBody>
          <a:bodyPr/>
          <a:lstStyle/>
          <a:p>
            <a:fld id="{519954A3-9DFD-4C44-94BA-B95130A3BA1C}" type="slidenum">
              <a:rPr lang="en-US" smtClean="0"/>
              <a:t>6</a:t>
            </a:fld>
            <a:endParaRPr lang="en-US" dirty="0"/>
          </a:p>
        </p:txBody>
      </p:sp>
    </p:spTree>
    <p:extLst>
      <p:ext uri="{BB962C8B-B14F-4D97-AF65-F5344CB8AC3E}">
        <p14:creationId xmlns:p14="http://schemas.microsoft.com/office/powerpoint/2010/main" val="33226045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4D8232-AD5B-44D4-AAF6-46C8B0DB41BB}"/>
              </a:ext>
            </a:extLst>
          </p:cNvPr>
          <p:cNvSpPr>
            <a:spLocks noGrp="1"/>
          </p:cNvSpPr>
          <p:nvPr>
            <p:ph type="title"/>
          </p:nvPr>
        </p:nvSpPr>
        <p:spPr/>
        <p:txBody>
          <a:bodyPr/>
          <a:lstStyle/>
          <a:p>
            <a:r>
              <a:rPr lang="en-US" dirty="0"/>
              <a:t>My God, My God, Why Have You Forsaken Me? (Mark 15:33 – 37)</a:t>
            </a:r>
          </a:p>
        </p:txBody>
      </p:sp>
      <p:sp>
        <p:nvSpPr>
          <p:cNvPr id="3" name="Content Placeholder 2">
            <a:extLst>
              <a:ext uri="{FF2B5EF4-FFF2-40B4-BE49-F238E27FC236}">
                <a16:creationId xmlns:a16="http://schemas.microsoft.com/office/drawing/2014/main" id="{17D89E00-49B5-42EA-BE9F-F79CCA16A978}"/>
              </a:ext>
            </a:extLst>
          </p:cNvPr>
          <p:cNvSpPr>
            <a:spLocks noGrp="1"/>
          </p:cNvSpPr>
          <p:nvPr>
            <p:ph idx="1"/>
          </p:nvPr>
        </p:nvSpPr>
        <p:spPr/>
        <p:txBody>
          <a:bodyPr/>
          <a:lstStyle/>
          <a:p>
            <a:r>
              <a:rPr lang="en-US" dirty="0"/>
              <a:t>“When it was noon, darkness came over the whole land until three in the afternoon.  At three o’clock Jesus cried out with a loud voice, “Eloi, Eloi, lema sabachthani?” which means, “My God, my God, why have you forsaken me?”  When some of the bystanders heard it, they said, “Listen, he is calling for Elijah.” And someone ran, filled a sponge with sour wine, put it on a stick, and gave it to him to drink, saying, “Wait, let us see whether Elijah will come to take him down.”  Then Jesus gave a loud cry and breathed his last.”</a:t>
            </a:r>
          </a:p>
          <a:p>
            <a:r>
              <a:rPr lang="en-US" dirty="0"/>
              <a:t>Is Jesus Angry at God?  Frustrated with God?  In Disbelief?  In Despair?</a:t>
            </a:r>
          </a:p>
          <a:p>
            <a:r>
              <a:rPr lang="en-US" dirty="0"/>
              <a:t>Psalm 22 – Quoted or alluded to throughout the Passion</a:t>
            </a:r>
          </a:p>
          <a:p>
            <a:r>
              <a:rPr lang="en-US" dirty="0"/>
              <a:t>Psalm 22 is a </a:t>
            </a:r>
            <a:r>
              <a:rPr lang="en-US" i="1" dirty="0"/>
              <a:t>Tôdâh</a:t>
            </a:r>
            <a:r>
              <a:rPr lang="en-US" dirty="0"/>
              <a:t> Psalm (a Psalm of Thanksgiving) </a:t>
            </a:r>
          </a:p>
        </p:txBody>
      </p:sp>
      <p:sp>
        <p:nvSpPr>
          <p:cNvPr id="4" name="Footer Placeholder 3">
            <a:extLst>
              <a:ext uri="{FF2B5EF4-FFF2-40B4-BE49-F238E27FC236}">
                <a16:creationId xmlns:a16="http://schemas.microsoft.com/office/drawing/2014/main" id="{89A80004-ACF6-4775-AE40-F03A4C0176CC}"/>
              </a:ext>
            </a:extLst>
          </p:cNvPr>
          <p:cNvSpPr>
            <a:spLocks noGrp="1"/>
          </p:cNvSpPr>
          <p:nvPr>
            <p:ph type="ftr" sz="quarter" idx="11"/>
          </p:nvPr>
        </p:nvSpPr>
        <p:spPr/>
        <p:txBody>
          <a:bodyPr/>
          <a:lstStyle/>
          <a:p>
            <a:r>
              <a:rPr lang="en-US" b="1" dirty="0"/>
              <a:t>©Copyright, 2018 The Relentless Catholic.  All Rights Reserved.</a:t>
            </a:r>
            <a:endParaRPr lang="en-US" dirty="0"/>
          </a:p>
          <a:p>
            <a:endParaRPr lang="en-US" dirty="0"/>
          </a:p>
        </p:txBody>
      </p:sp>
      <p:sp>
        <p:nvSpPr>
          <p:cNvPr id="5" name="Slide Number Placeholder 4">
            <a:extLst>
              <a:ext uri="{FF2B5EF4-FFF2-40B4-BE49-F238E27FC236}">
                <a16:creationId xmlns:a16="http://schemas.microsoft.com/office/drawing/2014/main" id="{1E054437-00CB-468F-A46A-DEBAD57A37B9}"/>
              </a:ext>
            </a:extLst>
          </p:cNvPr>
          <p:cNvSpPr>
            <a:spLocks noGrp="1"/>
          </p:cNvSpPr>
          <p:nvPr>
            <p:ph type="sldNum" sz="quarter" idx="12"/>
          </p:nvPr>
        </p:nvSpPr>
        <p:spPr/>
        <p:txBody>
          <a:bodyPr/>
          <a:lstStyle/>
          <a:p>
            <a:fld id="{519954A3-9DFD-4C44-94BA-B95130A3BA1C}" type="slidenum">
              <a:rPr lang="en-US" smtClean="0"/>
              <a:t>7</a:t>
            </a:fld>
            <a:endParaRPr lang="en-US" dirty="0"/>
          </a:p>
        </p:txBody>
      </p:sp>
    </p:spTree>
    <p:extLst>
      <p:ext uri="{BB962C8B-B14F-4D97-AF65-F5344CB8AC3E}">
        <p14:creationId xmlns:p14="http://schemas.microsoft.com/office/powerpoint/2010/main" val="362519564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395018-8F17-4BCF-AB17-42E84D67CC35}"/>
              </a:ext>
            </a:extLst>
          </p:cNvPr>
          <p:cNvSpPr>
            <a:spLocks noGrp="1"/>
          </p:cNvSpPr>
          <p:nvPr>
            <p:ph type="title"/>
          </p:nvPr>
        </p:nvSpPr>
        <p:spPr/>
        <p:txBody>
          <a:bodyPr/>
          <a:lstStyle/>
          <a:p>
            <a:r>
              <a:rPr lang="en-US" dirty="0"/>
              <a:t>My God, My God, Why Have You Forsaken Me? (Mark 15:33 – 37) (continued)</a:t>
            </a:r>
          </a:p>
        </p:txBody>
      </p:sp>
      <p:sp>
        <p:nvSpPr>
          <p:cNvPr id="3" name="Content Placeholder 2">
            <a:extLst>
              <a:ext uri="{FF2B5EF4-FFF2-40B4-BE49-F238E27FC236}">
                <a16:creationId xmlns:a16="http://schemas.microsoft.com/office/drawing/2014/main" id="{23DBDBEB-C924-4049-B120-01DCCEBDA024}"/>
              </a:ext>
            </a:extLst>
          </p:cNvPr>
          <p:cNvSpPr>
            <a:spLocks noGrp="1"/>
          </p:cNvSpPr>
          <p:nvPr>
            <p:ph idx="1"/>
          </p:nvPr>
        </p:nvSpPr>
        <p:spPr>
          <a:xfrm>
            <a:off x="677334" y="2055172"/>
            <a:ext cx="8596668" cy="3880773"/>
          </a:xfrm>
        </p:spPr>
        <p:txBody>
          <a:bodyPr/>
          <a:lstStyle/>
          <a:p>
            <a:r>
              <a:rPr lang="en-US" dirty="0"/>
              <a:t>Thanksgiving (</a:t>
            </a:r>
            <a:r>
              <a:rPr lang="en-US" i="1" dirty="0"/>
              <a:t>Tôdâh) </a:t>
            </a:r>
            <a:r>
              <a:rPr lang="en-US" dirty="0"/>
              <a:t>Sacrifice includes sharing the sacrificed animal with friends and family.</a:t>
            </a:r>
          </a:p>
          <a:p>
            <a:r>
              <a:rPr lang="en-US" dirty="0"/>
              <a:t>Passover is a Thanksgiving Sacrifice.</a:t>
            </a:r>
          </a:p>
          <a:p>
            <a:r>
              <a:rPr lang="en-US" dirty="0"/>
              <a:t>Just before Passion, Jesus was celebrating a </a:t>
            </a:r>
            <a:r>
              <a:rPr lang="en-US" i="1" dirty="0"/>
              <a:t>Tôdâh </a:t>
            </a:r>
            <a:r>
              <a:rPr lang="en-US" dirty="0"/>
              <a:t>festival</a:t>
            </a:r>
            <a:r>
              <a:rPr lang="en-US" i="1" dirty="0"/>
              <a:t>.</a:t>
            </a:r>
          </a:p>
          <a:p>
            <a:r>
              <a:rPr lang="en-US" dirty="0"/>
              <a:t>Psalmist wrote </a:t>
            </a:r>
            <a:r>
              <a:rPr lang="en-US" i="1" dirty="0"/>
              <a:t>Tôdâh </a:t>
            </a:r>
            <a:r>
              <a:rPr lang="en-US" dirty="0"/>
              <a:t>psalms to be sang at </a:t>
            </a:r>
            <a:r>
              <a:rPr lang="en-US" i="1" dirty="0"/>
              <a:t>Tôdâh </a:t>
            </a:r>
            <a:r>
              <a:rPr lang="en-US" dirty="0"/>
              <a:t>festivals.</a:t>
            </a:r>
          </a:p>
          <a:p>
            <a:r>
              <a:rPr lang="en-US" dirty="0"/>
              <a:t>Psalm 22 meets all the qualifications of a </a:t>
            </a:r>
            <a:r>
              <a:rPr lang="en-US" i="1" dirty="0"/>
              <a:t>Tôdâh </a:t>
            </a:r>
            <a:r>
              <a:rPr lang="en-US" dirty="0"/>
              <a:t>psalms.</a:t>
            </a:r>
          </a:p>
          <a:p>
            <a:r>
              <a:rPr lang="en-US" dirty="0"/>
              <a:t>Jesus probably recited the entire Psalm before he died.</a:t>
            </a:r>
          </a:p>
          <a:p>
            <a:r>
              <a:rPr lang="en-US" dirty="0"/>
              <a:t>Jesus was not angry, frustrated, in disbelief or in despair!</a:t>
            </a:r>
          </a:p>
          <a:p>
            <a:r>
              <a:rPr lang="en-US" dirty="0"/>
              <a:t>Jesus was giving thanks to the Father that he was able to take on the sins of the world!</a:t>
            </a:r>
          </a:p>
          <a:p>
            <a:endParaRPr lang="en-US" dirty="0"/>
          </a:p>
        </p:txBody>
      </p:sp>
      <p:sp>
        <p:nvSpPr>
          <p:cNvPr id="4" name="Footer Placeholder 3">
            <a:extLst>
              <a:ext uri="{FF2B5EF4-FFF2-40B4-BE49-F238E27FC236}">
                <a16:creationId xmlns:a16="http://schemas.microsoft.com/office/drawing/2014/main" id="{769F8DE8-4E67-4D0B-8D3A-B09C5E7A5F38}"/>
              </a:ext>
            </a:extLst>
          </p:cNvPr>
          <p:cNvSpPr>
            <a:spLocks noGrp="1"/>
          </p:cNvSpPr>
          <p:nvPr>
            <p:ph type="ftr" sz="quarter" idx="11"/>
          </p:nvPr>
        </p:nvSpPr>
        <p:spPr/>
        <p:txBody>
          <a:bodyPr/>
          <a:lstStyle/>
          <a:p>
            <a:r>
              <a:rPr lang="en-US" b="1" dirty="0"/>
              <a:t>©Copyright, 2018 The Relentless Catholic.  All Rights Reserved.</a:t>
            </a:r>
            <a:endParaRPr lang="en-US" dirty="0"/>
          </a:p>
          <a:p>
            <a:endParaRPr lang="en-US" dirty="0"/>
          </a:p>
        </p:txBody>
      </p:sp>
      <p:sp>
        <p:nvSpPr>
          <p:cNvPr id="5" name="Slide Number Placeholder 4">
            <a:extLst>
              <a:ext uri="{FF2B5EF4-FFF2-40B4-BE49-F238E27FC236}">
                <a16:creationId xmlns:a16="http://schemas.microsoft.com/office/drawing/2014/main" id="{64C215BD-93DA-4431-8F4A-1D1CCCEA8A00}"/>
              </a:ext>
            </a:extLst>
          </p:cNvPr>
          <p:cNvSpPr>
            <a:spLocks noGrp="1"/>
          </p:cNvSpPr>
          <p:nvPr>
            <p:ph type="sldNum" sz="quarter" idx="12"/>
          </p:nvPr>
        </p:nvSpPr>
        <p:spPr/>
        <p:txBody>
          <a:bodyPr/>
          <a:lstStyle/>
          <a:p>
            <a:fld id="{519954A3-9DFD-4C44-94BA-B95130A3BA1C}" type="slidenum">
              <a:rPr lang="en-US" smtClean="0"/>
              <a:t>8</a:t>
            </a:fld>
            <a:endParaRPr lang="en-US" dirty="0"/>
          </a:p>
        </p:txBody>
      </p:sp>
    </p:spTree>
    <p:extLst>
      <p:ext uri="{BB962C8B-B14F-4D97-AF65-F5344CB8AC3E}">
        <p14:creationId xmlns:p14="http://schemas.microsoft.com/office/powerpoint/2010/main" val="200732571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082FB9-4591-4952-B333-44E8CD3A6C19}"/>
              </a:ext>
            </a:extLst>
          </p:cNvPr>
          <p:cNvSpPr>
            <a:spLocks noGrp="1"/>
          </p:cNvSpPr>
          <p:nvPr>
            <p:ph type="ctrTitle"/>
          </p:nvPr>
        </p:nvSpPr>
        <p:spPr/>
        <p:txBody>
          <a:bodyPr/>
          <a:lstStyle/>
          <a:p>
            <a:r>
              <a:rPr lang="en-US" dirty="0"/>
              <a:t>Closing Prayer</a:t>
            </a:r>
          </a:p>
        </p:txBody>
      </p:sp>
      <p:sp>
        <p:nvSpPr>
          <p:cNvPr id="3" name="Subtitle 2">
            <a:extLst>
              <a:ext uri="{FF2B5EF4-FFF2-40B4-BE49-F238E27FC236}">
                <a16:creationId xmlns:a16="http://schemas.microsoft.com/office/drawing/2014/main" id="{CD50C36B-E14D-43E8-85C6-EB8AE0AEBA4E}"/>
              </a:ext>
            </a:extLst>
          </p:cNvPr>
          <p:cNvSpPr>
            <a:spLocks noGrp="1"/>
          </p:cNvSpPr>
          <p:nvPr>
            <p:ph type="subTitle" idx="1"/>
          </p:nvPr>
        </p:nvSpPr>
        <p:spPr/>
        <p:txBody>
          <a:bodyPr/>
          <a:lstStyle/>
          <a:p>
            <a:endParaRPr lang="en-US" dirty="0"/>
          </a:p>
        </p:txBody>
      </p:sp>
      <p:sp>
        <p:nvSpPr>
          <p:cNvPr id="4" name="Footer Placeholder 3">
            <a:extLst>
              <a:ext uri="{FF2B5EF4-FFF2-40B4-BE49-F238E27FC236}">
                <a16:creationId xmlns:a16="http://schemas.microsoft.com/office/drawing/2014/main" id="{A4E7AA43-1D29-487D-9DF3-9D1A1BD6A3FE}"/>
              </a:ext>
            </a:extLst>
          </p:cNvPr>
          <p:cNvSpPr>
            <a:spLocks noGrp="1"/>
          </p:cNvSpPr>
          <p:nvPr>
            <p:ph type="ftr" sz="quarter" idx="11"/>
          </p:nvPr>
        </p:nvSpPr>
        <p:spPr/>
        <p:txBody>
          <a:bodyPr/>
          <a:lstStyle/>
          <a:p>
            <a:r>
              <a:rPr lang="en-US" b="1" dirty="0"/>
              <a:t>©Copyright, 2018 The Relentless Catholic.  All Rights Reserved.</a:t>
            </a:r>
            <a:endParaRPr lang="en-US" dirty="0"/>
          </a:p>
          <a:p>
            <a:endParaRPr lang="en-US" dirty="0"/>
          </a:p>
        </p:txBody>
      </p:sp>
      <p:sp>
        <p:nvSpPr>
          <p:cNvPr id="5" name="Slide Number Placeholder 4">
            <a:extLst>
              <a:ext uri="{FF2B5EF4-FFF2-40B4-BE49-F238E27FC236}">
                <a16:creationId xmlns:a16="http://schemas.microsoft.com/office/drawing/2014/main" id="{02258007-805F-41AB-B917-FA928B54EDE4}"/>
              </a:ext>
            </a:extLst>
          </p:cNvPr>
          <p:cNvSpPr>
            <a:spLocks noGrp="1"/>
          </p:cNvSpPr>
          <p:nvPr>
            <p:ph type="sldNum" sz="quarter" idx="12"/>
          </p:nvPr>
        </p:nvSpPr>
        <p:spPr/>
        <p:txBody>
          <a:bodyPr/>
          <a:lstStyle/>
          <a:p>
            <a:fld id="{D57F1E4F-1CFF-5643-939E-217C01CDF565}" type="slidenum">
              <a:rPr lang="en-US" smtClean="0"/>
              <a:pPr/>
              <a:t>9</a:t>
            </a:fld>
            <a:endParaRPr lang="en-US" dirty="0"/>
          </a:p>
        </p:txBody>
      </p:sp>
    </p:spTree>
    <p:extLst>
      <p:ext uri="{BB962C8B-B14F-4D97-AF65-F5344CB8AC3E}">
        <p14:creationId xmlns:p14="http://schemas.microsoft.com/office/powerpoint/2010/main" val="2789368664"/>
      </p:ext>
    </p:extLst>
  </p:cSld>
  <p:clrMapOvr>
    <a:masterClrMapping/>
  </p:clrMapOvr>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5FCBEF"/>
      </a:accent1>
      <a:accent2>
        <a:srgbClr val="2E83C3"/>
      </a:accent2>
      <a:accent3>
        <a:srgbClr val="42D0A2"/>
      </a:accent3>
      <a:accent4>
        <a:srgbClr val="2E946B"/>
      </a:accent4>
      <a:accent5>
        <a:srgbClr val="42B051"/>
      </a:accent5>
      <a:accent6>
        <a:srgbClr val="96D141"/>
      </a:accent6>
      <a:hlink>
        <a:srgbClr val="3FCDE7"/>
      </a:hlink>
      <a:folHlink>
        <a:srgbClr val="A9D3E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0B5AB586-D108-4FC1-8368-649FE654B89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Facet</Template>
  <TotalTime>5021</TotalTime>
  <Words>1300</Words>
  <Application>Microsoft Office PowerPoint</Application>
  <PresentationFormat>Widescreen</PresentationFormat>
  <Paragraphs>112</Paragraphs>
  <Slides>9</Slides>
  <Notes>8</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9</vt:i4>
      </vt:variant>
    </vt:vector>
  </HeadingPairs>
  <TitlesOfParts>
    <vt:vector size="14" baseType="lpstr">
      <vt:lpstr>Arial</vt:lpstr>
      <vt:lpstr>Calibri</vt:lpstr>
      <vt:lpstr>Trebuchet MS</vt:lpstr>
      <vt:lpstr>Wingdings 3</vt:lpstr>
      <vt:lpstr>Facet</vt:lpstr>
      <vt:lpstr>The Gospel According to St. Mark</vt:lpstr>
      <vt:lpstr>Opening Prayer</vt:lpstr>
      <vt:lpstr>Introduction</vt:lpstr>
      <vt:lpstr>Jesus before the Council (Mark 14:53 – 65)</vt:lpstr>
      <vt:lpstr>Jesus before the Council (Mark 14:53 – 65) (continued)</vt:lpstr>
      <vt:lpstr>Jesus before the Council (Mark 14:53 – 65) (continued)</vt:lpstr>
      <vt:lpstr>My God, My God, Why Have You Forsaken Me? (Mark 15:33 – 37)</vt:lpstr>
      <vt:lpstr>My God, My God, Why Have You Forsaken Me? (Mark 15:33 – 37) (continued)</vt:lpstr>
      <vt:lpstr>Closing Prayer</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Pentateuch</dc:title>
  <dc:creator>Scott Decker</dc:creator>
  <cp:lastModifiedBy>Scott Decker</cp:lastModifiedBy>
  <cp:revision>54</cp:revision>
  <cp:lastPrinted>2018-12-12T23:36:17Z</cp:lastPrinted>
  <dcterms:created xsi:type="dcterms:W3CDTF">2017-09-26T22:01:53Z</dcterms:created>
  <dcterms:modified xsi:type="dcterms:W3CDTF">2019-02-12T22:26:03Z</dcterms:modified>
</cp:coreProperties>
</file>